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6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8E6C0A-5A1B-4BEF-A45E-AE0FC5F48A68}" v="814" dt="2026-02-15T18:27:29.868"/>
    <p1510:client id="{2646461E-8B41-4AF3-92B8-F99EBAB000C4}" v="105" dt="2026-02-15T17:50:00.945"/>
    <p1510:client id="{6D3D1F2E-45CF-47F7-B749-6F2BFEC9E80F}" v="26" dt="2026-02-14T13:50:39.0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93" d="100"/>
          <a:sy n="93" d="100"/>
        </p:scale>
        <p:origin x="9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1" d="100"/>
          <a:sy n="71" d="100"/>
        </p:scale>
        <p:origin x="4188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933CB5-F6E0-40F0-898B-8ED510E91BE9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531AD46-6342-464E-90C7-0762A43586BA}">
      <dgm:prSet/>
      <dgm:spPr/>
      <dgm:t>
        <a:bodyPr/>
        <a:lstStyle/>
        <a:p>
          <a:r>
            <a:rPr lang="it-IT"/>
            <a:t>Memorie</a:t>
          </a:r>
          <a:endParaRPr lang="en-US"/>
        </a:p>
      </dgm:t>
    </dgm:pt>
    <dgm:pt modelId="{A00209EB-B855-419C-BB54-DDB4A489010F}" type="parTrans" cxnId="{E8C421E0-97DA-4460-8865-954DAAF27874}">
      <dgm:prSet/>
      <dgm:spPr/>
      <dgm:t>
        <a:bodyPr/>
        <a:lstStyle/>
        <a:p>
          <a:endParaRPr lang="en-US"/>
        </a:p>
      </dgm:t>
    </dgm:pt>
    <dgm:pt modelId="{9A66F2FE-BECC-46EE-B2CD-B6F5987FB01D}" type="sibTrans" cxnId="{E8C421E0-97DA-4460-8865-954DAAF27874}">
      <dgm:prSet/>
      <dgm:spPr/>
      <dgm:t>
        <a:bodyPr/>
        <a:lstStyle/>
        <a:p>
          <a:endParaRPr lang="en-US"/>
        </a:p>
      </dgm:t>
    </dgm:pt>
    <dgm:pt modelId="{8FE1104F-61A5-4D0D-80C4-4B49C83A6846}">
      <dgm:prSet/>
      <dgm:spPr/>
      <dgm:t>
        <a:bodyPr/>
        <a:lstStyle/>
        <a:p>
          <a:r>
            <a:rPr lang="it-IT"/>
            <a:t>Caricamento del programma</a:t>
          </a:r>
          <a:endParaRPr lang="en-US"/>
        </a:p>
      </dgm:t>
    </dgm:pt>
    <dgm:pt modelId="{1132E757-4330-4ECE-9D2F-9CEB46C75100}" type="parTrans" cxnId="{FA30E5D1-4963-4A59-BC60-47DD37531BFC}">
      <dgm:prSet/>
      <dgm:spPr/>
      <dgm:t>
        <a:bodyPr/>
        <a:lstStyle/>
        <a:p>
          <a:endParaRPr lang="en-US"/>
        </a:p>
      </dgm:t>
    </dgm:pt>
    <dgm:pt modelId="{82C27D14-8B71-4CD1-9110-4FC784FEFC2E}" type="sibTrans" cxnId="{FA30E5D1-4963-4A59-BC60-47DD37531BFC}">
      <dgm:prSet/>
      <dgm:spPr/>
      <dgm:t>
        <a:bodyPr/>
        <a:lstStyle/>
        <a:p>
          <a:endParaRPr lang="en-US"/>
        </a:p>
      </dgm:t>
    </dgm:pt>
    <dgm:pt modelId="{F0A6E69C-3405-446C-A9CD-C52186805841}">
      <dgm:prSet/>
      <dgm:spPr/>
      <dgm:t>
        <a:bodyPr/>
        <a:lstStyle/>
        <a:p>
          <a:r>
            <a:rPr lang="it-IT"/>
            <a:t>Rilocazione statica e dinamica</a:t>
          </a:r>
          <a:endParaRPr lang="en-US"/>
        </a:p>
      </dgm:t>
    </dgm:pt>
    <dgm:pt modelId="{D08A52A3-32A6-457E-82D3-942F42A38F22}" type="parTrans" cxnId="{67C6DB7B-8DC2-444B-A361-C26F167B1288}">
      <dgm:prSet/>
      <dgm:spPr/>
      <dgm:t>
        <a:bodyPr/>
        <a:lstStyle/>
        <a:p>
          <a:endParaRPr lang="en-US"/>
        </a:p>
      </dgm:t>
    </dgm:pt>
    <dgm:pt modelId="{67FE9892-D656-43FB-9A77-DA2FFB12FA0C}" type="sibTrans" cxnId="{67C6DB7B-8DC2-444B-A361-C26F167B1288}">
      <dgm:prSet/>
      <dgm:spPr/>
      <dgm:t>
        <a:bodyPr/>
        <a:lstStyle/>
        <a:p>
          <a:endParaRPr lang="en-US"/>
        </a:p>
      </dgm:t>
    </dgm:pt>
    <dgm:pt modelId="{07855376-8490-4583-813B-4B3C32F4BB72}">
      <dgm:prSet/>
      <dgm:spPr/>
      <dgm:t>
        <a:bodyPr/>
        <a:lstStyle/>
        <a:p>
          <a:r>
            <a:rPr lang="it-IT"/>
            <a:t>Binding e linking</a:t>
          </a:r>
          <a:endParaRPr lang="en-US"/>
        </a:p>
      </dgm:t>
    </dgm:pt>
    <dgm:pt modelId="{46ACCCAE-0E86-44FE-8CE2-5BBBD899D332}" type="parTrans" cxnId="{09578DD1-AC29-4494-9284-64D6FE24F9E0}">
      <dgm:prSet/>
      <dgm:spPr/>
      <dgm:t>
        <a:bodyPr/>
        <a:lstStyle/>
        <a:p>
          <a:endParaRPr lang="en-US"/>
        </a:p>
      </dgm:t>
    </dgm:pt>
    <dgm:pt modelId="{24EA8778-0501-4706-B98A-97B7803EA127}" type="sibTrans" cxnId="{09578DD1-AC29-4494-9284-64D6FE24F9E0}">
      <dgm:prSet/>
      <dgm:spPr/>
      <dgm:t>
        <a:bodyPr/>
        <a:lstStyle/>
        <a:p>
          <a:endParaRPr lang="en-US"/>
        </a:p>
      </dgm:t>
    </dgm:pt>
    <dgm:pt modelId="{A0E16F58-44D7-49A3-8544-DA29BC7301EC}" type="pres">
      <dgm:prSet presAssocID="{68933CB5-F6E0-40F0-898B-8ED510E91BE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A79D92B-E9FE-46C4-9D42-24264F79B31F}" type="pres">
      <dgm:prSet presAssocID="{D531AD46-6342-464E-90C7-0762A43586BA}" presName="hierRoot1" presStyleCnt="0"/>
      <dgm:spPr/>
    </dgm:pt>
    <dgm:pt modelId="{C8620887-3E46-450E-B4A4-884CF01AF3C4}" type="pres">
      <dgm:prSet presAssocID="{D531AD46-6342-464E-90C7-0762A43586BA}" presName="composite" presStyleCnt="0"/>
      <dgm:spPr/>
    </dgm:pt>
    <dgm:pt modelId="{B69B834F-6E40-4D33-9B6B-03189CA57F16}" type="pres">
      <dgm:prSet presAssocID="{D531AD46-6342-464E-90C7-0762A43586BA}" presName="background" presStyleLbl="node0" presStyleIdx="0" presStyleCnt="4"/>
      <dgm:spPr/>
    </dgm:pt>
    <dgm:pt modelId="{CA54F405-5732-4019-A7CD-BC182E13F6ED}" type="pres">
      <dgm:prSet presAssocID="{D531AD46-6342-464E-90C7-0762A43586BA}" presName="text" presStyleLbl="fgAcc0" presStyleIdx="0" presStyleCnt="4">
        <dgm:presLayoutVars>
          <dgm:chPref val="3"/>
        </dgm:presLayoutVars>
      </dgm:prSet>
      <dgm:spPr/>
    </dgm:pt>
    <dgm:pt modelId="{238640B8-47E0-4B21-8F31-F2584324B921}" type="pres">
      <dgm:prSet presAssocID="{D531AD46-6342-464E-90C7-0762A43586BA}" presName="hierChild2" presStyleCnt="0"/>
      <dgm:spPr/>
    </dgm:pt>
    <dgm:pt modelId="{605E59BD-4914-459D-8F7F-18502A24F819}" type="pres">
      <dgm:prSet presAssocID="{8FE1104F-61A5-4D0D-80C4-4B49C83A6846}" presName="hierRoot1" presStyleCnt="0"/>
      <dgm:spPr/>
    </dgm:pt>
    <dgm:pt modelId="{FF10441F-055F-46E8-AEDF-3D78D1AF1B7E}" type="pres">
      <dgm:prSet presAssocID="{8FE1104F-61A5-4D0D-80C4-4B49C83A6846}" presName="composite" presStyleCnt="0"/>
      <dgm:spPr/>
    </dgm:pt>
    <dgm:pt modelId="{2D22E9BC-F3BC-4AE3-A434-75F34E05AB8E}" type="pres">
      <dgm:prSet presAssocID="{8FE1104F-61A5-4D0D-80C4-4B49C83A6846}" presName="background" presStyleLbl="node0" presStyleIdx="1" presStyleCnt="4"/>
      <dgm:spPr/>
    </dgm:pt>
    <dgm:pt modelId="{286F93DE-FB7F-4777-9A48-C8F8B902D2E8}" type="pres">
      <dgm:prSet presAssocID="{8FE1104F-61A5-4D0D-80C4-4B49C83A6846}" presName="text" presStyleLbl="fgAcc0" presStyleIdx="1" presStyleCnt="4">
        <dgm:presLayoutVars>
          <dgm:chPref val="3"/>
        </dgm:presLayoutVars>
      </dgm:prSet>
      <dgm:spPr/>
    </dgm:pt>
    <dgm:pt modelId="{028E9EB8-9F6E-42EB-9E01-FEB73C4FBCE7}" type="pres">
      <dgm:prSet presAssocID="{8FE1104F-61A5-4D0D-80C4-4B49C83A6846}" presName="hierChild2" presStyleCnt="0"/>
      <dgm:spPr/>
    </dgm:pt>
    <dgm:pt modelId="{FEFD7B9E-9A47-42BA-B9B7-E4C32FB3300A}" type="pres">
      <dgm:prSet presAssocID="{F0A6E69C-3405-446C-A9CD-C52186805841}" presName="hierRoot1" presStyleCnt="0"/>
      <dgm:spPr/>
    </dgm:pt>
    <dgm:pt modelId="{0026D7CC-776E-468D-B6AB-0169B5B29709}" type="pres">
      <dgm:prSet presAssocID="{F0A6E69C-3405-446C-A9CD-C52186805841}" presName="composite" presStyleCnt="0"/>
      <dgm:spPr/>
    </dgm:pt>
    <dgm:pt modelId="{DFC6AA25-4BA3-4E6A-BE74-0C88D4BE4353}" type="pres">
      <dgm:prSet presAssocID="{F0A6E69C-3405-446C-A9CD-C52186805841}" presName="background" presStyleLbl="node0" presStyleIdx="2" presStyleCnt="4"/>
      <dgm:spPr/>
    </dgm:pt>
    <dgm:pt modelId="{47BEE15F-0074-4EA4-AA32-6EAA67D41C8F}" type="pres">
      <dgm:prSet presAssocID="{F0A6E69C-3405-446C-A9CD-C52186805841}" presName="text" presStyleLbl="fgAcc0" presStyleIdx="2" presStyleCnt="4">
        <dgm:presLayoutVars>
          <dgm:chPref val="3"/>
        </dgm:presLayoutVars>
      </dgm:prSet>
      <dgm:spPr/>
    </dgm:pt>
    <dgm:pt modelId="{F0DE59B3-426A-43DC-9582-99CA76DD287B}" type="pres">
      <dgm:prSet presAssocID="{F0A6E69C-3405-446C-A9CD-C52186805841}" presName="hierChild2" presStyleCnt="0"/>
      <dgm:spPr/>
    </dgm:pt>
    <dgm:pt modelId="{E5029287-E2B4-4990-9B51-C106BCEFF401}" type="pres">
      <dgm:prSet presAssocID="{07855376-8490-4583-813B-4B3C32F4BB72}" presName="hierRoot1" presStyleCnt="0"/>
      <dgm:spPr/>
    </dgm:pt>
    <dgm:pt modelId="{1E51FBEA-D2F1-4ACD-B956-4410B1A19252}" type="pres">
      <dgm:prSet presAssocID="{07855376-8490-4583-813B-4B3C32F4BB72}" presName="composite" presStyleCnt="0"/>
      <dgm:spPr/>
    </dgm:pt>
    <dgm:pt modelId="{0F6CE288-59E3-4873-A203-39A7CAB4D391}" type="pres">
      <dgm:prSet presAssocID="{07855376-8490-4583-813B-4B3C32F4BB72}" presName="background" presStyleLbl="node0" presStyleIdx="3" presStyleCnt="4"/>
      <dgm:spPr/>
    </dgm:pt>
    <dgm:pt modelId="{10846831-662A-4BB1-BD53-AC3D57003F53}" type="pres">
      <dgm:prSet presAssocID="{07855376-8490-4583-813B-4B3C32F4BB72}" presName="text" presStyleLbl="fgAcc0" presStyleIdx="3" presStyleCnt="4">
        <dgm:presLayoutVars>
          <dgm:chPref val="3"/>
        </dgm:presLayoutVars>
      </dgm:prSet>
      <dgm:spPr/>
    </dgm:pt>
    <dgm:pt modelId="{EDD79B56-0FA0-44EB-AD34-C5DBF1A284EE}" type="pres">
      <dgm:prSet presAssocID="{07855376-8490-4583-813B-4B3C32F4BB72}" presName="hierChild2" presStyleCnt="0"/>
      <dgm:spPr/>
    </dgm:pt>
  </dgm:ptLst>
  <dgm:cxnLst>
    <dgm:cxn modelId="{DBC15F61-DD40-4FF4-88BF-A19801BDE4EE}" type="presOf" srcId="{F0A6E69C-3405-446C-A9CD-C52186805841}" destId="{47BEE15F-0074-4EA4-AA32-6EAA67D41C8F}" srcOrd="0" destOrd="0" presId="urn:microsoft.com/office/officeart/2005/8/layout/hierarchy1"/>
    <dgm:cxn modelId="{9CFFEE58-EDE8-46B6-A462-D7CD5E29D1D2}" type="presOf" srcId="{68933CB5-F6E0-40F0-898B-8ED510E91BE9}" destId="{A0E16F58-44D7-49A3-8544-DA29BC7301EC}" srcOrd="0" destOrd="0" presId="urn:microsoft.com/office/officeart/2005/8/layout/hierarchy1"/>
    <dgm:cxn modelId="{67C6DB7B-8DC2-444B-A361-C26F167B1288}" srcId="{68933CB5-F6E0-40F0-898B-8ED510E91BE9}" destId="{F0A6E69C-3405-446C-A9CD-C52186805841}" srcOrd="2" destOrd="0" parTransId="{D08A52A3-32A6-457E-82D3-942F42A38F22}" sibTransId="{67FE9892-D656-43FB-9A77-DA2FFB12FA0C}"/>
    <dgm:cxn modelId="{3B355886-3F07-41BE-8D79-553A4DED99A2}" type="presOf" srcId="{D531AD46-6342-464E-90C7-0762A43586BA}" destId="{CA54F405-5732-4019-A7CD-BC182E13F6ED}" srcOrd="0" destOrd="0" presId="urn:microsoft.com/office/officeart/2005/8/layout/hierarchy1"/>
    <dgm:cxn modelId="{AC42FBB9-267A-4BD2-AA81-D1C4C6025AEB}" type="presOf" srcId="{07855376-8490-4583-813B-4B3C32F4BB72}" destId="{10846831-662A-4BB1-BD53-AC3D57003F53}" srcOrd="0" destOrd="0" presId="urn:microsoft.com/office/officeart/2005/8/layout/hierarchy1"/>
    <dgm:cxn modelId="{9942C6CA-745D-4CE9-92A1-5ED8224542D5}" type="presOf" srcId="{8FE1104F-61A5-4D0D-80C4-4B49C83A6846}" destId="{286F93DE-FB7F-4777-9A48-C8F8B902D2E8}" srcOrd="0" destOrd="0" presId="urn:microsoft.com/office/officeart/2005/8/layout/hierarchy1"/>
    <dgm:cxn modelId="{09578DD1-AC29-4494-9284-64D6FE24F9E0}" srcId="{68933CB5-F6E0-40F0-898B-8ED510E91BE9}" destId="{07855376-8490-4583-813B-4B3C32F4BB72}" srcOrd="3" destOrd="0" parTransId="{46ACCCAE-0E86-44FE-8CE2-5BBBD899D332}" sibTransId="{24EA8778-0501-4706-B98A-97B7803EA127}"/>
    <dgm:cxn modelId="{FA30E5D1-4963-4A59-BC60-47DD37531BFC}" srcId="{68933CB5-F6E0-40F0-898B-8ED510E91BE9}" destId="{8FE1104F-61A5-4D0D-80C4-4B49C83A6846}" srcOrd="1" destOrd="0" parTransId="{1132E757-4330-4ECE-9D2F-9CEB46C75100}" sibTransId="{82C27D14-8B71-4CD1-9110-4FC784FEFC2E}"/>
    <dgm:cxn modelId="{E8C421E0-97DA-4460-8865-954DAAF27874}" srcId="{68933CB5-F6E0-40F0-898B-8ED510E91BE9}" destId="{D531AD46-6342-464E-90C7-0762A43586BA}" srcOrd="0" destOrd="0" parTransId="{A00209EB-B855-419C-BB54-DDB4A489010F}" sibTransId="{9A66F2FE-BECC-46EE-B2CD-B6F5987FB01D}"/>
    <dgm:cxn modelId="{54896D6C-A9DC-452D-BB7E-BA4BDDBEF94C}" type="presParOf" srcId="{A0E16F58-44D7-49A3-8544-DA29BC7301EC}" destId="{3A79D92B-E9FE-46C4-9D42-24264F79B31F}" srcOrd="0" destOrd="0" presId="urn:microsoft.com/office/officeart/2005/8/layout/hierarchy1"/>
    <dgm:cxn modelId="{69277F43-236A-491F-806F-9D42F0109E64}" type="presParOf" srcId="{3A79D92B-E9FE-46C4-9D42-24264F79B31F}" destId="{C8620887-3E46-450E-B4A4-884CF01AF3C4}" srcOrd="0" destOrd="0" presId="urn:microsoft.com/office/officeart/2005/8/layout/hierarchy1"/>
    <dgm:cxn modelId="{5FB75AAD-03D8-4785-8E4F-ED8D3403B2AB}" type="presParOf" srcId="{C8620887-3E46-450E-B4A4-884CF01AF3C4}" destId="{B69B834F-6E40-4D33-9B6B-03189CA57F16}" srcOrd="0" destOrd="0" presId="urn:microsoft.com/office/officeart/2005/8/layout/hierarchy1"/>
    <dgm:cxn modelId="{266F2A32-66A5-4E0E-A4EF-F42C95D97980}" type="presParOf" srcId="{C8620887-3E46-450E-B4A4-884CF01AF3C4}" destId="{CA54F405-5732-4019-A7CD-BC182E13F6ED}" srcOrd="1" destOrd="0" presId="urn:microsoft.com/office/officeart/2005/8/layout/hierarchy1"/>
    <dgm:cxn modelId="{6AE98B4C-5DF6-484B-99F1-19641177D194}" type="presParOf" srcId="{3A79D92B-E9FE-46C4-9D42-24264F79B31F}" destId="{238640B8-47E0-4B21-8F31-F2584324B921}" srcOrd="1" destOrd="0" presId="urn:microsoft.com/office/officeart/2005/8/layout/hierarchy1"/>
    <dgm:cxn modelId="{7C1B6079-5673-4E18-B82C-FF9B3B059203}" type="presParOf" srcId="{A0E16F58-44D7-49A3-8544-DA29BC7301EC}" destId="{605E59BD-4914-459D-8F7F-18502A24F819}" srcOrd="1" destOrd="0" presId="urn:microsoft.com/office/officeart/2005/8/layout/hierarchy1"/>
    <dgm:cxn modelId="{7BA86A53-7C05-42E4-AE1C-ABDC7A3D1EC0}" type="presParOf" srcId="{605E59BD-4914-459D-8F7F-18502A24F819}" destId="{FF10441F-055F-46E8-AEDF-3D78D1AF1B7E}" srcOrd="0" destOrd="0" presId="urn:microsoft.com/office/officeart/2005/8/layout/hierarchy1"/>
    <dgm:cxn modelId="{545DDDF9-1DFC-4531-888F-7619D7D36F0C}" type="presParOf" srcId="{FF10441F-055F-46E8-AEDF-3D78D1AF1B7E}" destId="{2D22E9BC-F3BC-4AE3-A434-75F34E05AB8E}" srcOrd="0" destOrd="0" presId="urn:microsoft.com/office/officeart/2005/8/layout/hierarchy1"/>
    <dgm:cxn modelId="{76C566D0-728A-48BC-B58E-427607CBBB08}" type="presParOf" srcId="{FF10441F-055F-46E8-AEDF-3D78D1AF1B7E}" destId="{286F93DE-FB7F-4777-9A48-C8F8B902D2E8}" srcOrd="1" destOrd="0" presId="urn:microsoft.com/office/officeart/2005/8/layout/hierarchy1"/>
    <dgm:cxn modelId="{78B19AE8-89FE-42A4-9AC6-6D7BC7B75244}" type="presParOf" srcId="{605E59BD-4914-459D-8F7F-18502A24F819}" destId="{028E9EB8-9F6E-42EB-9E01-FEB73C4FBCE7}" srcOrd="1" destOrd="0" presId="urn:microsoft.com/office/officeart/2005/8/layout/hierarchy1"/>
    <dgm:cxn modelId="{D4F5862F-7070-4BB0-BC75-F75D6BD0AAFA}" type="presParOf" srcId="{A0E16F58-44D7-49A3-8544-DA29BC7301EC}" destId="{FEFD7B9E-9A47-42BA-B9B7-E4C32FB3300A}" srcOrd="2" destOrd="0" presId="urn:microsoft.com/office/officeart/2005/8/layout/hierarchy1"/>
    <dgm:cxn modelId="{5FF8822C-B490-4EE7-AD25-0604A4EFEB79}" type="presParOf" srcId="{FEFD7B9E-9A47-42BA-B9B7-E4C32FB3300A}" destId="{0026D7CC-776E-468D-B6AB-0169B5B29709}" srcOrd="0" destOrd="0" presId="urn:microsoft.com/office/officeart/2005/8/layout/hierarchy1"/>
    <dgm:cxn modelId="{1177038F-FFD1-4D59-8397-A5574CFE3C9F}" type="presParOf" srcId="{0026D7CC-776E-468D-B6AB-0169B5B29709}" destId="{DFC6AA25-4BA3-4E6A-BE74-0C88D4BE4353}" srcOrd="0" destOrd="0" presId="urn:microsoft.com/office/officeart/2005/8/layout/hierarchy1"/>
    <dgm:cxn modelId="{3F9385C2-7276-4637-BA7C-E3648CCE4980}" type="presParOf" srcId="{0026D7CC-776E-468D-B6AB-0169B5B29709}" destId="{47BEE15F-0074-4EA4-AA32-6EAA67D41C8F}" srcOrd="1" destOrd="0" presId="urn:microsoft.com/office/officeart/2005/8/layout/hierarchy1"/>
    <dgm:cxn modelId="{11B34EDE-909B-4825-9047-A54B1D3BA7E0}" type="presParOf" srcId="{FEFD7B9E-9A47-42BA-B9B7-E4C32FB3300A}" destId="{F0DE59B3-426A-43DC-9582-99CA76DD287B}" srcOrd="1" destOrd="0" presId="urn:microsoft.com/office/officeart/2005/8/layout/hierarchy1"/>
    <dgm:cxn modelId="{50F53C0B-4D9F-40DA-85A3-48351D7CB3C2}" type="presParOf" srcId="{A0E16F58-44D7-49A3-8544-DA29BC7301EC}" destId="{E5029287-E2B4-4990-9B51-C106BCEFF401}" srcOrd="3" destOrd="0" presId="urn:microsoft.com/office/officeart/2005/8/layout/hierarchy1"/>
    <dgm:cxn modelId="{92E87973-C55F-4D3D-A243-CF3FDFCBC131}" type="presParOf" srcId="{E5029287-E2B4-4990-9B51-C106BCEFF401}" destId="{1E51FBEA-D2F1-4ACD-B956-4410B1A19252}" srcOrd="0" destOrd="0" presId="urn:microsoft.com/office/officeart/2005/8/layout/hierarchy1"/>
    <dgm:cxn modelId="{7D274C2A-A4B4-4E60-9BE5-EABF8E96A7F1}" type="presParOf" srcId="{1E51FBEA-D2F1-4ACD-B956-4410B1A19252}" destId="{0F6CE288-59E3-4873-A203-39A7CAB4D391}" srcOrd="0" destOrd="0" presId="urn:microsoft.com/office/officeart/2005/8/layout/hierarchy1"/>
    <dgm:cxn modelId="{0A13F2EB-90BA-4581-9774-C74C6E080179}" type="presParOf" srcId="{1E51FBEA-D2F1-4ACD-B956-4410B1A19252}" destId="{10846831-662A-4BB1-BD53-AC3D57003F53}" srcOrd="1" destOrd="0" presId="urn:microsoft.com/office/officeart/2005/8/layout/hierarchy1"/>
    <dgm:cxn modelId="{F71D261F-C36C-49E6-8EA8-7B56D4AF9D04}" type="presParOf" srcId="{E5029287-E2B4-4990-9B51-C106BCEFF401}" destId="{EDD79B56-0FA0-44EB-AD34-C5DBF1A284E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D453E9-3AAC-4CD2-A7D1-3E313CB8A24A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B9E987-F285-4A12-A47F-49B60142B113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i="1"/>
            <a:t>Memoria RAM</a:t>
          </a:r>
          <a:endParaRPr lang="en-US"/>
        </a:p>
      </dgm:t>
    </dgm:pt>
    <dgm:pt modelId="{2B01199A-BB71-4CBF-B85B-E9A5A55B2107}" type="parTrans" cxnId="{0695199C-AAE3-42C6-84B1-34F58E9870A5}">
      <dgm:prSet/>
      <dgm:spPr/>
      <dgm:t>
        <a:bodyPr/>
        <a:lstStyle/>
        <a:p>
          <a:endParaRPr lang="en-US"/>
        </a:p>
      </dgm:t>
    </dgm:pt>
    <dgm:pt modelId="{3048F4FB-59E5-4D8F-A03B-8034C7F3BA2D}" type="sibTrans" cxnId="{0695199C-AAE3-42C6-84B1-34F58E9870A5}">
      <dgm:prSet/>
      <dgm:spPr/>
      <dgm:t>
        <a:bodyPr/>
        <a:lstStyle/>
        <a:p>
          <a:endParaRPr lang="en-US"/>
        </a:p>
      </dgm:t>
    </dgm:pt>
    <dgm:pt modelId="{E678847A-DCD5-4C44-9FA8-29DA766AB87C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i="1"/>
            <a:t>Disco</a:t>
          </a:r>
          <a:endParaRPr lang="en-US"/>
        </a:p>
      </dgm:t>
    </dgm:pt>
    <dgm:pt modelId="{9C5673E7-83E2-4FA3-98EE-C085EF264E2A}" type="parTrans" cxnId="{B6741649-B023-4AC1-88F5-A9FAACE3CE7C}">
      <dgm:prSet/>
      <dgm:spPr/>
      <dgm:t>
        <a:bodyPr/>
        <a:lstStyle/>
        <a:p>
          <a:endParaRPr lang="en-US"/>
        </a:p>
      </dgm:t>
    </dgm:pt>
    <dgm:pt modelId="{38AC3F5E-B6E2-46D9-AEAE-B792FDA7364F}" type="sibTrans" cxnId="{B6741649-B023-4AC1-88F5-A9FAACE3CE7C}">
      <dgm:prSet/>
      <dgm:spPr/>
      <dgm:t>
        <a:bodyPr/>
        <a:lstStyle/>
        <a:p>
          <a:endParaRPr lang="en-US"/>
        </a:p>
      </dgm:t>
    </dgm:pt>
    <dgm:pt modelId="{54320067-96D8-47C7-9C2A-8FF39C2EBDA5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i="1"/>
            <a:t>Cache</a:t>
          </a:r>
          <a:endParaRPr lang="en-US"/>
        </a:p>
      </dgm:t>
    </dgm:pt>
    <dgm:pt modelId="{A7261D8B-C3F9-4EF7-B5E5-CF3D01314BAD}" type="parTrans" cxnId="{FB2C0843-C169-4009-A5DD-3EB2D2D9BD77}">
      <dgm:prSet/>
      <dgm:spPr/>
      <dgm:t>
        <a:bodyPr/>
        <a:lstStyle/>
        <a:p>
          <a:endParaRPr lang="en-US"/>
        </a:p>
      </dgm:t>
    </dgm:pt>
    <dgm:pt modelId="{C50DF7D8-1548-468D-9306-F492F5C3DA6A}" type="sibTrans" cxnId="{FB2C0843-C169-4009-A5DD-3EB2D2D9BD77}">
      <dgm:prSet/>
      <dgm:spPr/>
      <dgm:t>
        <a:bodyPr/>
        <a:lstStyle/>
        <a:p>
          <a:endParaRPr lang="en-US"/>
        </a:p>
      </dgm:t>
    </dgm:pt>
    <dgm:pt modelId="{6BBD6D1B-63A4-4591-BA38-BE8AF2E184DA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i="1"/>
            <a:t>Registri</a:t>
          </a:r>
          <a:endParaRPr lang="en-US"/>
        </a:p>
      </dgm:t>
    </dgm:pt>
    <dgm:pt modelId="{58212297-4678-47A1-A2C4-3EC036086FE5}" type="parTrans" cxnId="{5B25D813-E109-4DE0-B823-B4DD35EF19E5}">
      <dgm:prSet/>
      <dgm:spPr/>
      <dgm:t>
        <a:bodyPr/>
        <a:lstStyle/>
        <a:p>
          <a:endParaRPr lang="en-US"/>
        </a:p>
      </dgm:t>
    </dgm:pt>
    <dgm:pt modelId="{110A4494-9C07-4C03-926C-E96C8FDDD389}" type="sibTrans" cxnId="{5B25D813-E109-4DE0-B823-B4DD35EF19E5}">
      <dgm:prSet/>
      <dgm:spPr/>
      <dgm:t>
        <a:bodyPr/>
        <a:lstStyle/>
        <a:p>
          <a:endParaRPr lang="en-US"/>
        </a:p>
      </dgm:t>
    </dgm:pt>
    <dgm:pt modelId="{70C3430C-A630-4A8D-9F9D-B442A53BD341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i="1"/>
            <a:t>Nastro</a:t>
          </a:r>
          <a:endParaRPr lang="en-US"/>
        </a:p>
      </dgm:t>
    </dgm:pt>
    <dgm:pt modelId="{69DF11E5-040F-40AE-99E9-986B4782909F}" type="parTrans" cxnId="{F931E8F6-DC27-434B-B8B5-B76F8A946551}">
      <dgm:prSet/>
      <dgm:spPr/>
      <dgm:t>
        <a:bodyPr/>
        <a:lstStyle/>
        <a:p>
          <a:endParaRPr lang="en-US"/>
        </a:p>
      </dgm:t>
    </dgm:pt>
    <dgm:pt modelId="{BAF81620-B0F9-4ED6-81F4-7BE687A1420F}" type="sibTrans" cxnId="{F931E8F6-DC27-434B-B8B5-B76F8A946551}">
      <dgm:prSet/>
      <dgm:spPr/>
      <dgm:t>
        <a:bodyPr/>
        <a:lstStyle/>
        <a:p>
          <a:endParaRPr lang="en-US"/>
        </a:p>
      </dgm:t>
    </dgm:pt>
    <dgm:pt modelId="{A9E93501-A13B-43F3-A8E2-07826FBB150C}" type="pres">
      <dgm:prSet presAssocID="{1FD453E9-3AAC-4CD2-A7D1-3E313CB8A24A}" presName="root" presStyleCnt="0">
        <dgm:presLayoutVars>
          <dgm:dir/>
          <dgm:resizeHandles val="exact"/>
        </dgm:presLayoutVars>
      </dgm:prSet>
      <dgm:spPr/>
    </dgm:pt>
    <dgm:pt modelId="{021D3BEC-860A-478A-85F8-5691917F3D4C}" type="pres">
      <dgm:prSet presAssocID="{3BB9E987-F285-4A12-A47F-49B60142B113}" presName="compNode" presStyleCnt="0"/>
      <dgm:spPr/>
    </dgm:pt>
    <dgm:pt modelId="{D7A87278-E514-41DC-9A0B-BDCC4D82824B}" type="pres">
      <dgm:prSet presAssocID="{3BB9E987-F285-4A12-A47F-49B60142B11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6CBDE9B-A5D6-4B62-B638-5A97C4B89138}" type="pres">
      <dgm:prSet presAssocID="{3BB9E987-F285-4A12-A47F-49B60142B113}" presName="spaceRect" presStyleCnt="0"/>
      <dgm:spPr/>
    </dgm:pt>
    <dgm:pt modelId="{DE1F9401-3AF3-417B-B8A2-61602464A67B}" type="pres">
      <dgm:prSet presAssocID="{3BB9E987-F285-4A12-A47F-49B60142B113}" presName="textRect" presStyleLbl="revTx" presStyleIdx="0" presStyleCnt="5">
        <dgm:presLayoutVars>
          <dgm:chMax val="1"/>
          <dgm:chPref val="1"/>
        </dgm:presLayoutVars>
      </dgm:prSet>
      <dgm:spPr/>
    </dgm:pt>
    <dgm:pt modelId="{E044D00E-AFCF-44B8-8FD5-1F658ACB56AD}" type="pres">
      <dgm:prSet presAssocID="{3048F4FB-59E5-4D8F-A03B-8034C7F3BA2D}" presName="sibTrans" presStyleCnt="0"/>
      <dgm:spPr/>
    </dgm:pt>
    <dgm:pt modelId="{DD28911C-074C-494A-AA6F-63EE05F5BD5D}" type="pres">
      <dgm:prSet presAssocID="{E678847A-DCD5-4C44-9FA8-29DA766AB87C}" presName="compNode" presStyleCnt="0"/>
      <dgm:spPr/>
    </dgm:pt>
    <dgm:pt modelId="{68DEED7E-88BB-4DA2-9202-91B015361F6D}" type="pres">
      <dgm:prSet presAssocID="{E678847A-DCD5-4C44-9FA8-29DA766AB87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tical disc"/>
        </a:ext>
      </dgm:extLst>
    </dgm:pt>
    <dgm:pt modelId="{B57A7A62-9A5D-4F48-962D-CCDA45341CAC}" type="pres">
      <dgm:prSet presAssocID="{E678847A-DCD5-4C44-9FA8-29DA766AB87C}" presName="spaceRect" presStyleCnt="0"/>
      <dgm:spPr/>
    </dgm:pt>
    <dgm:pt modelId="{7CAFA299-BCE9-46FF-B15E-D7AAEEE3A945}" type="pres">
      <dgm:prSet presAssocID="{E678847A-DCD5-4C44-9FA8-29DA766AB87C}" presName="textRect" presStyleLbl="revTx" presStyleIdx="1" presStyleCnt="5">
        <dgm:presLayoutVars>
          <dgm:chMax val="1"/>
          <dgm:chPref val="1"/>
        </dgm:presLayoutVars>
      </dgm:prSet>
      <dgm:spPr/>
    </dgm:pt>
    <dgm:pt modelId="{1B0D3C9A-E275-4485-B9D6-1DCCB0AEF244}" type="pres">
      <dgm:prSet presAssocID="{38AC3F5E-B6E2-46D9-AEAE-B792FDA7364F}" presName="sibTrans" presStyleCnt="0"/>
      <dgm:spPr/>
    </dgm:pt>
    <dgm:pt modelId="{23782294-2CF6-4B12-8485-8BE21D398CDE}" type="pres">
      <dgm:prSet presAssocID="{54320067-96D8-47C7-9C2A-8FF39C2EBDA5}" presName="compNode" presStyleCnt="0"/>
      <dgm:spPr/>
    </dgm:pt>
    <dgm:pt modelId="{1C70FCDB-D2BC-45EF-BD2F-42CDF32395F7}" type="pres">
      <dgm:prSet presAssocID="{54320067-96D8-47C7-9C2A-8FF39C2EBDA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e"/>
        </a:ext>
      </dgm:extLst>
    </dgm:pt>
    <dgm:pt modelId="{7FCEF0FC-68B7-4EF7-906D-B336CAA94DB4}" type="pres">
      <dgm:prSet presAssocID="{54320067-96D8-47C7-9C2A-8FF39C2EBDA5}" presName="spaceRect" presStyleCnt="0"/>
      <dgm:spPr/>
    </dgm:pt>
    <dgm:pt modelId="{1DA86B1A-8FB8-424E-85C9-B787B8140DC3}" type="pres">
      <dgm:prSet presAssocID="{54320067-96D8-47C7-9C2A-8FF39C2EBDA5}" presName="textRect" presStyleLbl="revTx" presStyleIdx="2" presStyleCnt="5">
        <dgm:presLayoutVars>
          <dgm:chMax val="1"/>
          <dgm:chPref val="1"/>
        </dgm:presLayoutVars>
      </dgm:prSet>
      <dgm:spPr/>
    </dgm:pt>
    <dgm:pt modelId="{4AF6DF83-A339-4802-A606-473D5307DDB4}" type="pres">
      <dgm:prSet presAssocID="{C50DF7D8-1548-468D-9306-F492F5C3DA6A}" presName="sibTrans" presStyleCnt="0"/>
      <dgm:spPr/>
    </dgm:pt>
    <dgm:pt modelId="{8FB32332-0ECB-4D15-96F9-2ABE9525FD03}" type="pres">
      <dgm:prSet presAssocID="{6BBD6D1B-63A4-4591-BA38-BE8AF2E184DA}" presName="compNode" presStyleCnt="0"/>
      <dgm:spPr/>
    </dgm:pt>
    <dgm:pt modelId="{9D6051F7-5607-4B2E-9FD0-649B783C206F}" type="pres">
      <dgm:prSet presAssocID="{6BBD6D1B-63A4-4591-BA38-BE8AF2E184D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o"/>
        </a:ext>
      </dgm:extLst>
    </dgm:pt>
    <dgm:pt modelId="{C40F45A9-84C4-4BA6-B9B0-5A427468A7D8}" type="pres">
      <dgm:prSet presAssocID="{6BBD6D1B-63A4-4591-BA38-BE8AF2E184DA}" presName="spaceRect" presStyleCnt="0"/>
      <dgm:spPr/>
    </dgm:pt>
    <dgm:pt modelId="{834AD3B5-7174-4954-912C-113ADDF16296}" type="pres">
      <dgm:prSet presAssocID="{6BBD6D1B-63A4-4591-BA38-BE8AF2E184DA}" presName="textRect" presStyleLbl="revTx" presStyleIdx="3" presStyleCnt="5">
        <dgm:presLayoutVars>
          <dgm:chMax val="1"/>
          <dgm:chPref val="1"/>
        </dgm:presLayoutVars>
      </dgm:prSet>
      <dgm:spPr/>
    </dgm:pt>
    <dgm:pt modelId="{0C070962-FF3A-4A2D-A2A8-EC081E8CECF6}" type="pres">
      <dgm:prSet presAssocID="{110A4494-9C07-4C03-926C-E96C8FDDD389}" presName="sibTrans" presStyleCnt="0"/>
      <dgm:spPr/>
    </dgm:pt>
    <dgm:pt modelId="{0A027992-6792-4C18-897E-4F62D646047D}" type="pres">
      <dgm:prSet presAssocID="{70C3430C-A630-4A8D-9F9D-B442A53BD341}" presName="compNode" presStyleCnt="0"/>
      <dgm:spPr/>
    </dgm:pt>
    <dgm:pt modelId="{1C7F31D5-6AB1-4F56-8A27-6B5D97FBCCCB}" type="pres">
      <dgm:prSet presAssocID="{70C3430C-A630-4A8D-9F9D-B442A53BD34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orbici"/>
        </a:ext>
      </dgm:extLst>
    </dgm:pt>
    <dgm:pt modelId="{A9A8526F-FDB8-4E13-B790-3527220882D1}" type="pres">
      <dgm:prSet presAssocID="{70C3430C-A630-4A8D-9F9D-B442A53BD341}" presName="spaceRect" presStyleCnt="0"/>
      <dgm:spPr/>
    </dgm:pt>
    <dgm:pt modelId="{801E1B4E-5F94-43FB-A02F-679CF5BF2C92}" type="pres">
      <dgm:prSet presAssocID="{70C3430C-A630-4A8D-9F9D-B442A53BD341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9DF37206-49CC-4C23-8C2D-D99243BB7D7B}" type="presOf" srcId="{6BBD6D1B-63A4-4591-BA38-BE8AF2E184DA}" destId="{834AD3B5-7174-4954-912C-113ADDF16296}" srcOrd="0" destOrd="0" presId="urn:microsoft.com/office/officeart/2018/2/layout/IconLabelList"/>
    <dgm:cxn modelId="{51E2CF09-C8FB-494D-9D70-66457CEF2828}" type="presOf" srcId="{1FD453E9-3AAC-4CD2-A7D1-3E313CB8A24A}" destId="{A9E93501-A13B-43F3-A8E2-07826FBB150C}" srcOrd="0" destOrd="0" presId="urn:microsoft.com/office/officeart/2018/2/layout/IconLabelList"/>
    <dgm:cxn modelId="{5B25D813-E109-4DE0-B823-B4DD35EF19E5}" srcId="{1FD453E9-3AAC-4CD2-A7D1-3E313CB8A24A}" destId="{6BBD6D1B-63A4-4591-BA38-BE8AF2E184DA}" srcOrd="3" destOrd="0" parTransId="{58212297-4678-47A1-A2C4-3EC036086FE5}" sibTransId="{110A4494-9C07-4C03-926C-E96C8FDDD389}"/>
    <dgm:cxn modelId="{FB2C0843-C169-4009-A5DD-3EB2D2D9BD77}" srcId="{1FD453E9-3AAC-4CD2-A7D1-3E313CB8A24A}" destId="{54320067-96D8-47C7-9C2A-8FF39C2EBDA5}" srcOrd="2" destOrd="0" parTransId="{A7261D8B-C3F9-4EF7-B5E5-CF3D01314BAD}" sibTransId="{C50DF7D8-1548-468D-9306-F492F5C3DA6A}"/>
    <dgm:cxn modelId="{B6741649-B023-4AC1-88F5-A9FAACE3CE7C}" srcId="{1FD453E9-3AAC-4CD2-A7D1-3E313CB8A24A}" destId="{E678847A-DCD5-4C44-9FA8-29DA766AB87C}" srcOrd="1" destOrd="0" parTransId="{9C5673E7-83E2-4FA3-98EE-C085EF264E2A}" sibTransId="{38AC3F5E-B6E2-46D9-AEAE-B792FDA7364F}"/>
    <dgm:cxn modelId="{B8311086-7906-4E0B-A974-B33890AFF176}" type="presOf" srcId="{3BB9E987-F285-4A12-A47F-49B60142B113}" destId="{DE1F9401-3AF3-417B-B8A2-61602464A67B}" srcOrd="0" destOrd="0" presId="urn:microsoft.com/office/officeart/2018/2/layout/IconLabelList"/>
    <dgm:cxn modelId="{0695199C-AAE3-42C6-84B1-34F58E9870A5}" srcId="{1FD453E9-3AAC-4CD2-A7D1-3E313CB8A24A}" destId="{3BB9E987-F285-4A12-A47F-49B60142B113}" srcOrd="0" destOrd="0" parTransId="{2B01199A-BB71-4CBF-B85B-E9A5A55B2107}" sibTransId="{3048F4FB-59E5-4D8F-A03B-8034C7F3BA2D}"/>
    <dgm:cxn modelId="{61F1E6B8-15F9-4098-8CE8-8DEFD2E5C50A}" type="presOf" srcId="{E678847A-DCD5-4C44-9FA8-29DA766AB87C}" destId="{7CAFA299-BCE9-46FF-B15E-D7AAEEE3A945}" srcOrd="0" destOrd="0" presId="urn:microsoft.com/office/officeart/2018/2/layout/IconLabelList"/>
    <dgm:cxn modelId="{647E7CDD-9092-471D-B99F-72E9DD848BD5}" type="presOf" srcId="{54320067-96D8-47C7-9C2A-8FF39C2EBDA5}" destId="{1DA86B1A-8FB8-424E-85C9-B787B8140DC3}" srcOrd="0" destOrd="0" presId="urn:microsoft.com/office/officeart/2018/2/layout/IconLabelList"/>
    <dgm:cxn modelId="{E8A0CFF2-4F5F-46DD-A232-386E5C781D56}" type="presOf" srcId="{70C3430C-A630-4A8D-9F9D-B442A53BD341}" destId="{801E1B4E-5F94-43FB-A02F-679CF5BF2C92}" srcOrd="0" destOrd="0" presId="urn:microsoft.com/office/officeart/2018/2/layout/IconLabelList"/>
    <dgm:cxn modelId="{F931E8F6-DC27-434B-B8B5-B76F8A946551}" srcId="{1FD453E9-3AAC-4CD2-A7D1-3E313CB8A24A}" destId="{70C3430C-A630-4A8D-9F9D-B442A53BD341}" srcOrd="4" destOrd="0" parTransId="{69DF11E5-040F-40AE-99E9-986B4782909F}" sibTransId="{BAF81620-B0F9-4ED6-81F4-7BE687A1420F}"/>
    <dgm:cxn modelId="{748F6A84-B4F6-4AE3-A482-ED33060453DA}" type="presParOf" srcId="{A9E93501-A13B-43F3-A8E2-07826FBB150C}" destId="{021D3BEC-860A-478A-85F8-5691917F3D4C}" srcOrd="0" destOrd="0" presId="urn:microsoft.com/office/officeart/2018/2/layout/IconLabelList"/>
    <dgm:cxn modelId="{24AC06B7-B8A7-4501-B458-55809EC1FBF2}" type="presParOf" srcId="{021D3BEC-860A-478A-85F8-5691917F3D4C}" destId="{D7A87278-E514-41DC-9A0B-BDCC4D82824B}" srcOrd="0" destOrd="0" presId="urn:microsoft.com/office/officeart/2018/2/layout/IconLabelList"/>
    <dgm:cxn modelId="{08021D19-0399-42D3-AB02-5FA7A8E04437}" type="presParOf" srcId="{021D3BEC-860A-478A-85F8-5691917F3D4C}" destId="{26CBDE9B-A5D6-4B62-B638-5A97C4B89138}" srcOrd="1" destOrd="0" presId="urn:microsoft.com/office/officeart/2018/2/layout/IconLabelList"/>
    <dgm:cxn modelId="{C22A6E07-117F-4E71-9BE6-0FA47E8735F1}" type="presParOf" srcId="{021D3BEC-860A-478A-85F8-5691917F3D4C}" destId="{DE1F9401-3AF3-417B-B8A2-61602464A67B}" srcOrd="2" destOrd="0" presId="urn:microsoft.com/office/officeart/2018/2/layout/IconLabelList"/>
    <dgm:cxn modelId="{B57C85A5-81FC-4158-94A7-7030D8BFADEA}" type="presParOf" srcId="{A9E93501-A13B-43F3-A8E2-07826FBB150C}" destId="{E044D00E-AFCF-44B8-8FD5-1F658ACB56AD}" srcOrd="1" destOrd="0" presId="urn:microsoft.com/office/officeart/2018/2/layout/IconLabelList"/>
    <dgm:cxn modelId="{65DF6778-C4D4-4A75-BF8D-0203FD409D5C}" type="presParOf" srcId="{A9E93501-A13B-43F3-A8E2-07826FBB150C}" destId="{DD28911C-074C-494A-AA6F-63EE05F5BD5D}" srcOrd="2" destOrd="0" presId="urn:microsoft.com/office/officeart/2018/2/layout/IconLabelList"/>
    <dgm:cxn modelId="{8747FBD4-F881-4B5D-98E2-22E45C8F86C4}" type="presParOf" srcId="{DD28911C-074C-494A-AA6F-63EE05F5BD5D}" destId="{68DEED7E-88BB-4DA2-9202-91B015361F6D}" srcOrd="0" destOrd="0" presId="urn:microsoft.com/office/officeart/2018/2/layout/IconLabelList"/>
    <dgm:cxn modelId="{D606139F-CEF7-4EF4-AE50-B34857DC2359}" type="presParOf" srcId="{DD28911C-074C-494A-AA6F-63EE05F5BD5D}" destId="{B57A7A62-9A5D-4F48-962D-CCDA45341CAC}" srcOrd="1" destOrd="0" presId="urn:microsoft.com/office/officeart/2018/2/layout/IconLabelList"/>
    <dgm:cxn modelId="{70FC28CD-6ADF-4468-BB2A-6458FFA941E5}" type="presParOf" srcId="{DD28911C-074C-494A-AA6F-63EE05F5BD5D}" destId="{7CAFA299-BCE9-46FF-B15E-D7AAEEE3A945}" srcOrd="2" destOrd="0" presId="urn:microsoft.com/office/officeart/2018/2/layout/IconLabelList"/>
    <dgm:cxn modelId="{7B404E56-4071-49CE-B500-13893956DE85}" type="presParOf" srcId="{A9E93501-A13B-43F3-A8E2-07826FBB150C}" destId="{1B0D3C9A-E275-4485-B9D6-1DCCB0AEF244}" srcOrd="3" destOrd="0" presId="urn:microsoft.com/office/officeart/2018/2/layout/IconLabelList"/>
    <dgm:cxn modelId="{6902D7B9-462A-44AC-8960-6B3B2D9A39A6}" type="presParOf" srcId="{A9E93501-A13B-43F3-A8E2-07826FBB150C}" destId="{23782294-2CF6-4B12-8485-8BE21D398CDE}" srcOrd="4" destOrd="0" presId="urn:microsoft.com/office/officeart/2018/2/layout/IconLabelList"/>
    <dgm:cxn modelId="{37969F17-C1F9-4268-A9A9-2122E2B31A05}" type="presParOf" srcId="{23782294-2CF6-4B12-8485-8BE21D398CDE}" destId="{1C70FCDB-D2BC-45EF-BD2F-42CDF32395F7}" srcOrd="0" destOrd="0" presId="urn:microsoft.com/office/officeart/2018/2/layout/IconLabelList"/>
    <dgm:cxn modelId="{D74BDD29-6112-42C3-9190-E05CE3B72A9A}" type="presParOf" srcId="{23782294-2CF6-4B12-8485-8BE21D398CDE}" destId="{7FCEF0FC-68B7-4EF7-906D-B336CAA94DB4}" srcOrd="1" destOrd="0" presId="urn:microsoft.com/office/officeart/2018/2/layout/IconLabelList"/>
    <dgm:cxn modelId="{BDB4BB3F-7215-4801-92B2-2E59070C6997}" type="presParOf" srcId="{23782294-2CF6-4B12-8485-8BE21D398CDE}" destId="{1DA86B1A-8FB8-424E-85C9-B787B8140DC3}" srcOrd="2" destOrd="0" presId="urn:microsoft.com/office/officeart/2018/2/layout/IconLabelList"/>
    <dgm:cxn modelId="{51FBB8BE-89E8-4118-8F66-D01131C59FCF}" type="presParOf" srcId="{A9E93501-A13B-43F3-A8E2-07826FBB150C}" destId="{4AF6DF83-A339-4802-A606-473D5307DDB4}" srcOrd="5" destOrd="0" presId="urn:microsoft.com/office/officeart/2018/2/layout/IconLabelList"/>
    <dgm:cxn modelId="{2F98275E-498C-4365-9060-DA093D6143FB}" type="presParOf" srcId="{A9E93501-A13B-43F3-A8E2-07826FBB150C}" destId="{8FB32332-0ECB-4D15-96F9-2ABE9525FD03}" srcOrd="6" destOrd="0" presId="urn:microsoft.com/office/officeart/2018/2/layout/IconLabelList"/>
    <dgm:cxn modelId="{5C25E6A2-183B-45EA-A4D9-506536815289}" type="presParOf" srcId="{8FB32332-0ECB-4D15-96F9-2ABE9525FD03}" destId="{9D6051F7-5607-4B2E-9FD0-649B783C206F}" srcOrd="0" destOrd="0" presId="urn:microsoft.com/office/officeart/2018/2/layout/IconLabelList"/>
    <dgm:cxn modelId="{3066C577-B9FC-4F64-859F-C07BE9240F48}" type="presParOf" srcId="{8FB32332-0ECB-4D15-96F9-2ABE9525FD03}" destId="{C40F45A9-84C4-4BA6-B9B0-5A427468A7D8}" srcOrd="1" destOrd="0" presId="urn:microsoft.com/office/officeart/2018/2/layout/IconLabelList"/>
    <dgm:cxn modelId="{DFFA7414-F4CE-479F-971A-5A1E6936BEA7}" type="presParOf" srcId="{8FB32332-0ECB-4D15-96F9-2ABE9525FD03}" destId="{834AD3B5-7174-4954-912C-113ADDF16296}" srcOrd="2" destOrd="0" presId="urn:microsoft.com/office/officeart/2018/2/layout/IconLabelList"/>
    <dgm:cxn modelId="{48EB1779-72F7-48A9-9836-A5BBAF835050}" type="presParOf" srcId="{A9E93501-A13B-43F3-A8E2-07826FBB150C}" destId="{0C070962-FF3A-4A2D-A2A8-EC081E8CECF6}" srcOrd="7" destOrd="0" presId="urn:microsoft.com/office/officeart/2018/2/layout/IconLabelList"/>
    <dgm:cxn modelId="{47BEAC1F-D11F-4BDA-A05C-2A5E5BA4E1BE}" type="presParOf" srcId="{A9E93501-A13B-43F3-A8E2-07826FBB150C}" destId="{0A027992-6792-4C18-897E-4F62D646047D}" srcOrd="8" destOrd="0" presId="urn:microsoft.com/office/officeart/2018/2/layout/IconLabelList"/>
    <dgm:cxn modelId="{C8605D74-1B24-49B2-B608-60EC74BAD343}" type="presParOf" srcId="{0A027992-6792-4C18-897E-4F62D646047D}" destId="{1C7F31D5-6AB1-4F56-8A27-6B5D97FBCCCB}" srcOrd="0" destOrd="0" presId="urn:microsoft.com/office/officeart/2018/2/layout/IconLabelList"/>
    <dgm:cxn modelId="{5CA498AC-E3D2-482A-B57F-20FFDEAABF2A}" type="presParOf" srcId="{0A027992-6792-4C18-897E-4F62D646047D}" destId="{A9A8526F-FDB8-4E13-B790-3527220882D1}" srcOrd="1" destOrd="0" presId="urn:microsoft.com/office/officeart/2018/2/layout/IconLabelList"/>
    <dgm:cxn modelId="{61071B84-6829-4026-A050-A56EF114641E}" type="presParOf" srcId="{0A027992-6792-4C18-897E-4F62D646047D}" destId="{801E1B4E-5F94-43FB-A02F-679CF5BF2C9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287EF7-FAB1-4D04-B082-511662C2B2B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A659EBB-15A1-4BAB-9B06-3BBC38E2495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Coda di entrata </a:t>
          </a:r>
          <a:endParaRPr lang="en-US"/>
        </a:p>
      </dgm:t>
    </dgm:pt>
    <dgm:pt modelId="{74AB019E-D00E-48BE-A073-3450F41123D2}" type="parTrans" cxnId="{649A872F-D7F3-4401-A54D-0E273602643F}">
      <dgm:prSet/>
      <dgm:spPr/>
      <dgm:t>
        <a:bodyPr/>
        <a:lstStyle/>
        <a:p>
          <a:endParaRPr lang="en-US"/>
        </a:p>
      </dgm:t>
    </dgm:pt>
    <dgm:pt modelId="{6D41B76F-7147-4EF5-81E5-D66B082B47F8}" type="sibTrans" cxnId="{649A872F-D7F3-4401-A54D-0E273602643F}">
      <dgm:prSet/>
      <dgm:spPr/>
      <dgm:t>
        <a:bodyPr/>
        <a:lstStyle/>
        <a:p>
          <a:endParaRPr lang="en-US"/>
        </a:p>
      </dgm:t>
    </dgm:pt>
    <dgm:pt modelId="{80A9F403-4ED9-4D2A-8D5D-B9496A00F87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it-IT"/>
            <a:t>Processi pronti</a:t>
          </a:r>
          <a:endParaRPr lang="en-US"/>
        </a:p>
      </dgm:t>
    </dgm:pt>
    <dgm:pt modelId="{92300D85-904E-4095-A91F-94F3EAE2D91E}" type="parTrans" cxnId="{E57CEA35-4213-40B9-8E07-DDB196D40F61}">
      <dgm:prSet/>
      <dgm:spPr/>
      <dgm:t>
        <a:bodyPr/>
        <a:lstStyle/>
        <a:p>
          <a:endParaRPr lang="en-US"/>
        </a:p>
      </dgm:t>
    </dgm:pt>
    <dgm:pt modelId="{8D6A4B4F-9EE7-441B-8873-FA73BBCCDC2E}" type="sibTrans" cxnId="{E57CEA35-4213-40B9-8E07-DDB196D40F61}">
      <dgm:prSet/>
      <dgm:spPr/>
      <dgm:t>
        <a:bodyPr/>
        <a:lstStyle/>
        <a:p>
          <a:endParaRPr lang="en-US"/>
        </a:p>
      </dgm:t>
    </dgm:pt>
    <dgm:pt modelId="{AF327FC6-3C2B-489F-AE6A-AA9C23F620DD}" type="pres">
      <dgm:prSet presAssocID="{5D287EF7-FAB1-4D04-B082-511662C2B2B8}" presName="root" presStyleCnt="0">
        <dgm:presLayoutVars>
          <dgm:dir/>
          <dgm:resizeHandles val="exact"/>
        </dgm:presLayoutVars>
      </dgm:prSet>
      <dgm:spPr/>
    </dgm:pt>
    <dgm:pt modelId="{D0A3B55C-3947-48EB-8007-1AFCCFD275A5}" type="pres">
      <dgm:prSet presAssocID="{1A659EBB-15A1-4BAB-9B06-3BBC38E24958}" presName="compNode" presStyleCnt="0"/>
      <dgm:spPr/>
    </dgm:pt>
    <dgm:pt modelId="{F39212CB-A9B2-4EDB-B24A-09F00907BD18}" type="pres">
      <dgm:prSet presAssocID="{1A659EBB-15A1-4BAB-9B06-3BBC38E24958}" presName="iconBgRect" presStyleLbl="bgShp" presStyleIdx="0" presStyleCnt="2"/>
      <dgm:spPr/>
    </dgm:pt>
    <dgm:pt modelId="{218CF06E-38A9-4425-B3B7-A1BDA6BAAAC6}" type="pres">
      <dgm:prSet presAssocID="{1A659EBB-15A1-4BAB-9B06-3BBC38E2495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sce"/>
        </a:ext>
      </dgm:extLst>
    </dgm:pt>
    <dgm:pt modelId="{50618592-40BD-48ED-A4BD-71040D487B33}" type="pres">
      <dgm:prSet presAssocID="{1A659EBB-15A1-4BAB-9B06-3BBC38E24958}" presName="spaceRect" presStyleCnt="0"/>
      <dgm:spPr/>
    </dgm:pt>
    <dgm:pt modelId="{A2D21901-C7BC-4DB5-B39C-52C8B1823BFE}" type="pres">
      <dgm:prSet presAssocID="{1A659EBB-15A1-4BAB-9B06-3BBC38E24958}" presName="textRect" presStyleLbl="revTx" presStyleIdx="0" presStyleCnt="2">
        <dgm:presLayoutVars>
          <dgm:chMax val="1"/>
          <dgm:chPref val="1"/>
        </dgm:presLayoutVars>
      </dgm:prSet>
      <dgm:spPr/>
    </dgm:pt>
    <dgm:pt modelId="{E94E94E4-DABB-41D9-8987-83B05BCB3352}" type="pres">
      <dgm:prSet presAssocID="{6D41B76F-7147-4EF5-81E5-D66B082B47F8}" presName="sibTrans" presStyleCnt="0"/>
      <dgm:spPr/>
    </dgm:pt>
    <dgm:pt modelId="{50C93F85-4DCB-4844-8089-10960404E282}" type="pres">
      <dgm:prSet presAssocID="{80A9F403-4ED9-4D2A-8D5D-B9496A00F878}" presName="compNode" presStyleCnt="0"/>
      <dgm:spPr/>
    </dgm:pt>
    <dgm:pt modelId="{A2E3162E-1E9E-476E-AF30-CFF3E75E3B25}" type="pres">
      <dgm:prSet presAssocID="{80A9F403-4ED9-4D2A-8D5D-B9496A00F878}" presName="iconBgRect" presStyleLbl="bgShp" presStyleIdx="1" presStyleCnt="2"/>
      <dgm:spPr/>
    </dgm:pt>
    <dgm:pt modelId="{7A872485-EFF1-421B-979C-4613B8BCC7C8}" type="pres">
      <dgm:prSet presAssocID="{80A9F403-4ED9-4D2A-8D5D-B9496A00F87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nco di controllo"/>
        </a:ext>
      </dgm:extLst>
    </dgm:pt>
    <dgm:pt modelId="{5A115675-264A-48B1-9E77-5F75DEFE67E9}" type="pres">
      <dgm:prSet presAssocID="{80A9F403-4ED9-4D2A-8D5D-B9496A00F878}" presName="spaceRect" presStyleCnt="0"/>
      <dgm:spPr/>
    </dgm:pt>
    <dgm:pt modelId="{6F3633D8-4DA9-4820-AE26-06C361687D81}" type="pres">
      <dgm:prSet presAssocID="{80A9F403-4ED9-4D2A-8D5D-B9496A00F878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2E60D003-E343-4495-8F6A-F0A9BD03A720}" type="presOf" srcId="{1A659EBB-15A1-4BAB-9B06-3BBC38E24958}" destId="{A2D21901-C7BC-4DB5-B39C-52C8B1823BFE}" srcOrd="0" destOrd="0" presId="urn:microsoft.com/office/officeart/2018/5/layout/IconCircleLabelList"/>
    <dgm:cxn modelId="{61A6E618-3909-45A4-B040-CB2F394A47C1}" type="presOf" srcId="{5D287EF7-FAB1-4D04-B082-511662C2B2B8}" destId="{AF327FC6-3C2B-489F-AE6A-AA9C23F620DD}" srcOrd="0" destOrd="0" presId="urn:microsoft.com/office/officeart/2018/5/layout/IconCircleLabelList"/>
    <dgm:cxn modelId="{649A872F-D7F3-4401-A54D-0E273602643F}" srcId="{5D287EF7-FAB1-4D04-B082-511662C2B2B8}" destId="{1A659EBB-15A1-4BAB-9B06-3BBC38E24958}" srcOrd="0" destOrd="0" parTransId="{74AB019E-D00E-48BE-A073-3450F41123D2}" sibTransId="{6D41B76F-7147-4EF5-81E5-D66B082B47F8}"/>
    <dgm:cxn modelId="{E57CEA35-4213-40B9-8E07-DDB196D40F61}" srcId="{5D287EF7-FAB1-4D04-B082-511662C2B2B8}" destId="{80A9F403-4ED9-4D2A-8D5D-B9496A00F878}" srcOrd="1" destOrd="0" parTransId="{92300D85-904E-4095-A91F-94F3EAE2D91E}" sibTransId="{8D6A4B4F-9EE7-441B-8873-FA73BBCCDC2E}"/>
    <dgm:cxn modelId="{DC1F9C97-2948-4F7D-9262-063442867C8B}" type="presOf" srcId="{80A9F403-4ED9-4D2A-8D5D-B9496A00F878}" destId="{6F3633D8-4DA9-4820-AE26-06C361687D81}" srcOrd="0" destOrd="0" presId="urn:microsoft.com/office/officeart/2018/5/layout/IconCircleLabelList"/>
    <dgm:cxn modelId="{CFA4B2D5-57DE-48F3-AA86-F2314C7CEA36}" type="presParOf" srcId="{AF327FC6-3C2B-489F-AE6A-AA9C23F620DD}" destId="{D0A3B55C-3947-48EB-8007-1AFCCFD275A5}" srcOrd="0" destOrd="0" presId="urn:microsoft.com/office/officeart/2018/5/layout/IconCircleLabelList"/>
    <dgm:cxn modelId="{558747C8-5023-4B94-B20D-F227BA703382}" type="presParOf" srcId="{D0A3B55C-3947-48EB-8007-1AFCCFD275A5}" destId="{F39212CB-A9B2-4EDB-B24A-09F00907BD18}" srcOrd="0" destOrd="0" presId="urn:microsoft.com/office/officeart/2018/5/layout/IconCircleLabelList"/>
    <dgm:cxn modelId="{B85D680B-1AD0-4ED6-A43F-4A994C6AAEBD}" type="presParOf" srcId="{D0A3B55C-3947-48EB-8007-1AFCCFD275A5}" destId="{218CF06E-38A9-4425-B3B7-A1BDA6BAAAC6}" srcOrd="1" destOrd="0" presId="urn:microsoft.com/office/officeart/2018/5/layout/IconCircleLabelList"/>
    <dgm:cxn modelId="{733A8C09-5298-45EC-A4B2-7F8D0A6FCB89}" type="presParOf" srcId="{D0A3B55C-3947-48EB-8007-1AFCCFD275A5}" destId="{50618592-40BD-48ED-A4BD-71040D487B33}" srcOrd="2" destOrd="0" presId="urn:microsoft.com/office/officeart/2018/5/layout/IconCircleLabelList"/>
    <dgm:cxn modelId="{DA3A5644-6875-4A32-AE5D-8A559FAFB7B2}" type="presParOf" srcId="{D0A3B55C-3947-48EB-8007-1AFCCFD275A5}" destId="{A2D21901-C7BC-4DB5-B39C-52C8B1823BFE}" srcOrd="3" destOrd="0" presId="urn:microsoft.com/office/officeart/2018/5/layout/IconCircleLabelList"/>
    <dgm:cxn modelId="{3C7D4EBB-D270-4573-A2BD-7BC7C7721020}" type="presParOf" srcId="{AF327FC6-3C2B-489F-AE6A-AA9C23F620DD}" destId="{E94E94E4-DABB-41D9-8987-83B05BCB3352}" srcOrd="1" destOrd="0" presId="urn:microsoft.com/office/officeart/2018/5/layout/IconCircleLabelList"/>
    <dgm:cxn modelId="{0BB31724-352C-4B5E-944D-CC768DC6433D}" type="presParOf" srcId="{AF327FC6-3C2B-489F-AE6A-AA9C23F620DD}" destId="{50C93F85-4DCB-4844-8089-10960404E282}" srcOrd="2" destOrd="0" presId="urn:microsoft.com/office/officeart/2018/5/layout/IconCircleLabelList"/>
    <dgm:cxn modelId="{4421F9A2-69AE-4939-B9FE-7D311F3210CA}" type="presParOf" srcId="{50C93F85-4DCB-4844-8089-10960404E282}" destId="{A2E3162E-1E9E-476E-AF30-CFF3E75E3B25}" srcOrd="0" destOrd="0" presId="urn:microsoft.com/office/officeart/2018/5/layout/IconCircleLabelList"/>
    <dgm:cxn modelId="{CEBE1945-EB88-43BC-B8C0-F09B0EB0E31B}" type="presParOf" srcId="{50C93F85-4DCB-4844-8089-10960404E282}" destId="{7A872485-EFF1-421B-979C-4613B8BCC7C8}" srcOrd="1" destOrd="0" presId="urn:microsoft.com/office/officeart/2018/5/layout/IconCircleLabelList"/>
    <dgm:cxn modelId="{32ACE0BE-589A-4282-9C81-37F01C216A00}" type="presParOf" srcId="{50C93F85-4DCB-4844-8089-10960404E282}" destId="{5A115675-264A-48B1-9E77-5F75DEFE67E9}" srcOrd="2" destOrd="0" presId="urn:microsoft.com/office/officeart/2018/5/layout/IconCircleLabelList"/>
    <dgm:cxn modelId="{7E36A343-F916-409F-B699-FD06EF6DCCF2}" type="presParOf" srcId="{50C93F85-4DCB-4844-8089-10960404E282}" destId="{6F3633D8-4DA9-4820-AE26-06C361687D8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9B834F-6E40-4D33-9B6B-03189CA57F16}">
      <dsp:nvSpPr>
        <dsp:cNvPr id="0" name=""/>
        <dsp:cNvSpPr/>
      </dsp:nvSpPr>
      <dsp:spPr>
        <a:xfrm>
          <a:off x="3268" y="1019412"/>
          <a:ext cx="2333807" cy="14819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54F405-5732-4019-A7CD-BC182E13F6ED}">
      <dsp:nvSpPr>
        <dsp:cNvPr id="0" name=""/>
        <dsp:cNvSpPr/>
      </dsp:nvSpPr>
      <dsp:spPr>
        <a:xfrm>
          <a:off x="262580" y="1265758"/>
          <a:ext cx="2333807" cy="14819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/>
            <a:t>Memorie</a:t>
          </a:r>
          <a:endParaRPr lang="en-US" sz="2800" kern="1200"/>
        </a:p>
      </dsp:txBody>
      <dsp:txXfrm>
        <a:off x="305985" y="1309163"/>
        <a:ext cx="2246997" cy="1395157"/>
      </dsp:txXfrm>
    </dsp:sp>
    <dsp:sp modelId="{2D22E9BC-F3BC-4AE3-A434-75F34E05AB8E}">
      <dsp:nvSpPr>
        <dsp:cNvPr id="0" name=""/>
        <dsp:cNvSpPr/>
      </dsp:nvSpPr>
      <dsp:spPr>
        <a:xfrm>
          <a:off x="2855699" y="1019412"/>
          <a:ext cx="2333807" cy="14819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6F93DE-FB7F-4777-9A48-C8F8B902D2E8}">
      <dsp:nvSpPr>
        <dsp:cNvPr id="0" name=""/>
        <dsp:cNvSpPr/>
      </dsp:nvSpPr>
      <dsp:spPr>
        <a:xfrm>
          <a:off x="3115011" y="1265758"/>
          <a:ext cx="2333807" cy="14819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/>
            <a:t>Caricamento del programma</a:t>
          </a:r>
          <a:endParaRPr lang="en-US" sz="2800" kern="1200"/>
        </a:p>
      </dsp:txBody>
      <dsp:txXfrm>
        <a:off x="3158416" y="1309163"/>
        <a:ext cx="2246997" cy="1395157"/>
      </dsp:txXfrm>
    </dsp:sp>
    <dsp:sp modelId="{DFC6AA25-4BA3-4E6A-BE74-0C88D4BE4353}">
      <dsp:nvSpPr>
        <dsp:cNvPr id="0" name=""/>
        <dsp:cNvSpPr/>
      </dsp:nvSpPr>
      <dsp:spPr>
        <a:xfrm>
          <a:off x="5708130" y="1019412"/>
          <a:ext cx="2333807" cy="14819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BEE15F-0074-4EA4-AA32-6EAA67D41C8F}">
      <dsp:nvSpPr>
        <dsp:cNvPr id="0" name=""/>
        <dsp:cNvSpPr/>
      </dsp:nvSpPr>
      <dsp:spPr>
        <a:xfrm>
          <a:off x="5967442" y="1265758"/>
          <a:ext cx="2333807" cy="14819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/>
            <a:t>Rilocazione statica e dinamica</a:t>
          </a:r>
          <a:endParaRPr lang="en-US" sz="2800" kern="1200"/>
        </a:p>
      </dsp:txBody>
      <dsp:txXfrm>
        <a:off x="6010847" y="1309163"/>
        <a:ext cx="2246997" cy="1395157"/>
      </dsp:txXfrm>
    </dsp:sp>
    <dsp:sp modelId="{0F6CE288-59E3-4873-A203-39A7CAB4D391}">
      <dsp:nvSpPr>
        <dsp:cNvPr id="0" name=""/>
        <dsp:cNvSpPr/>
      </dsp:nvSpPr>
      <dsp:spPr>
        <a:xfrm>
          <a:off x="8560562" y="1019412"/>
          <a:ext cx="2333807" cy="14819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846831-662A-4BB1-BD53-AC3D57003F53}">
      <dsp:nvSpPr>
        <dsp:cNvPr id="0" name=""/>
        <dsp:cNvSpPr/>
      </dsp:nvSpPr>
      <dsp:spPr>
        <a:xfrm>
          <a:off x="8819874" y="1265758"/>
          <a:ext cx="2333807" cy="148196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/>
            <a:t>Binding e linking</a:t>
          </a:r>
          <a:endParaRPr lang="en-US" sz="2800" kern="1200"/>
        </a:p>
      </dsp:txBody>
      <dsp:txXfrm>
        <a:off x="8863279" y="1309163"/>
        <a:ext cx="2246997" cy="13951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A87278-E514-41DC-9A0B-BDCC4D82824B}">
      <dsp:nvSpPr>
        <dsp:cNvPr id="0" name=""/>
        <dsp:cNvSpPr/>
      </dsp:nvSpPr>
      <dsp:spPr>
        <a:xfrm>
          <a:off x="541278" y="198980"/>
          <a:ext cx="632812" cy="63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1F9401-3AF3-417B-B8A2-61602464A67B}">
      <dsp:nvSpPr>
        <dsp:cNvPr id="0" name=""/>
        <dsp:cNvSpPr/>
      </dsp:nvSpPr>
      <dsp:spPr>
        <a:xfrm>
          <a:off x="154559" y="1045893"/>
          <a:ext cx="1406250" cy="56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i="1" kern="1200"/>
            <a:t>Memoria RAM</a:t>
          </a:r>
          <a:endParaRPr lang="en-US" sz="1800" kern="1200"/>
        </a:p>
      </dsp:txBody>
      <dsp:txXfrm>
        <a:off x="154559" y="1045893"/>
        <a:ext cx="1406250" cy="562500"/>
      </dsp:txXfrm>
    </dsp:sp>
    <dsp:sp modelId="{68DEED7E-88BB-4DA2-9202-91B015361F6D}">
      <dsp:nvSpPr>
        <dsp:cNvPr id="0" name=""/>
        <dsp:cNvSpPr/>
      </dsp:nvSpPr>
      <dsp:spPr>
        <a:xfrm>
          <a:off x="2193621" y="198980"/>
          <a:ext cx="632812" cy="63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AFA299-BCE9-46FF-B15E-D7AAEEE3A945}">
      <dsp:nvSpPr>
        <dsp:cNvPr id="0" name=""/>
        <dsp:cNvSpPr/>
      </dsp:nvSpPr>
      <dsp:spPr>
        <a:xfrm>
          <a:off x="1806903" y="1045893"/>
          <a:ext cx="1406250" cy="56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i="1" kern="1200"/>
            <a:t>Disco</a:t>
          </a:r>
          <a:endParaRPr lang="en-US" sz="1800" kern="1200"/>
        </a:p>
      </dsp:txBody>
      <dsp:txXfrm>
        <a:off x="1806903" y="1045893"/>
        <a:ext cx="1406250" cy="562500"/>
      </dsp:txXfrm>
    </dsp:sp>
    <dsp:sp modelId="{1C70FCDB-D2BC-45EF-BD2F-42CDF32395F7}">
      <dsp:nvSpPr>
        <dsp:cNvPr id="0" name=""/>
        <dsp:cNvSpPr/>
      </dsp:nvSpPr>
      <dsp:spPr>
        <a:xfrm>
          <a:off x="3845965" y="198980"/>
          <a:ext cx="632812" cy="63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A86B1A-8FB8-424E-85C9-B787B8140DC3}">
      <dsp:nvSpPr>
        <dsp:cNvPr id="0" name=""/>
        <dsp:cNvSpPr/>
      </dsp:nvSpPr>
      <dsp:spPr>
        <a:xfrm>
          <a:off x="3459246" y="1045893"/>
          <a:ext cx="1406250" cy="56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i="1" kern="1200"/>
            <a:t>Cache</a:t>
          </a:r>
          <a:endParaRPr lang="en-US" sz="1800" kern="1200"/>
        </a:p>
      </dsp:txBody>
      <dsp:txXfrm>
        <a:off x="3459246" y="1045893"/>
        <a:ext cx="1406250" cy="562500"/>
      </dsp:txXfrm>
    </dsp:sp>
    <dsp:sp modelId="{9D6051F7-5607-4B2E-9FD0-649B783C206F}">
      <dsp:nvSpPr>
        <dsp:cNvPr id="0" name=""/>
        <dsp:cNvSpPr/>
      </dsp:nvSpPr>
      <dsp:spPr>
        <a:xfrm>
          <a:off x="1367449" y="1959956"/>
          <a:ext cx="632812" cy="63281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4AD3B5-7174-4954-912C-113ADDF16296}">
      <dsp:nvSpPr>
        <dsp:cNvPr id="0" name=""/>
        <dsp:cNvSpPr/>
      </dsp:nvSpPr>
      <dsp:spPr>
        <a:xfrm>
          <a:off x="980731" y="2806869"/>
          <a:ext cx="1406250" cy="56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i="1" kern="1200"/>
            <a:t>Registri</a:t>
          </a:r>
          <a:endParaRPr lang="en-US" sz="1800" kern="1200"/>
        </a:p>
      </dsp:txBody>
      <dsp:txXfrm>
        <a:off x="980731" y="2806869"/>
        <a:ext cx="1406250" cy="562500"/>
      </dsp:txXfrm>
    </dsp:sp>
    <dsp:sp modelId="{1C7F31D5-6AB1-4F56-8A27-6B5D97FBCCCB}">
      <dsp:nvSpPr>
        <dsp:cNvPr id="0" name=""/>
        <dsp:cNvSpPr/>
      </dsp:nvSpPr>
      <dsp:spPr>
        <a:xfrm>
          <a:off x="3019793" y="1959956"/>
          <a:ext cx="632812" cy="63281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1E1B4E-5F94-43FB-A02F-679CF5BF2C92}">
      <dsp:nvSpPr>
        <dsp:cNvPr id="0" name=""/>
        <dsp:cNvSpPr/>
      </dsp:nvSpPr>
      <dsp:spPr>
        <a:xfrm>
          <a:off x="2633074" y="2806869"/>
          <a:ext cx="1406250" cy="56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i="1" kern="1200"/>
            <a:t>Nastro</a:t>
          </a:r>
          <a:endParaRPr lang="en-US" sz="1800" kern="1200"/>
        </a:p>
      </dsp:txBody>
      <dsp:txXfrm>
        <a:off x="2633074" y="2806869"/>
        <a:ext cx="1406250" cy="562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9212CB-A9B2-4EDB-B24A-09F00907BD18}">
      <dsp:nvSpPr>
        <dsp:cNvPr id="0" name=""/>
        <dsp:cNvSpPr/>
      </dsp:nvSpPr>
      <dsp:spPr>
        <a:xfrm>
          <a:off x="599159" y="1113335"/>
          <a:ext cx="1852875" cy="18528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8CF06E-38A9-4425-B3B7-A1BDA6BAAAC6}">
      <dsp:nvSpPr>
        <dsp:cNvPr id="0" name=""/>
        <dsp:cNvSpPr/>
      </dsp:nvSpPr>
      <dsp:spPr>
        <a:xfrm>
          <a:off x="994034" y="1508210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21901-C7BC-4DB5-B39C-52C8B1823BFE}">
      <dsp:nvSpPr>
        <dsp:cNvPr id="0" name=""/>
        <dsp:cNvSpPr/>
      </dsp:nvSpPr>
      <dsp:spPr>
        <a:xfrm>
          <a:off x="6846" y="3543336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900" kern="1200"/>
            <a:t>Coda di entrata </a:t>
          </a:r>
          <a:endParaRPr lang="en-US" sz="2900" kern="1200"/>
        </a:p>
      </dsp:txBody>
      <dsp:txXfrm>
        <a:off x="6846" y="3543336"/>
        <a:ext cx="3037500" cy="720000"/>
      </dsp:txXfrm>
    </dsp:sp>
    <dsp:sp modelId="{A2E3162E-1E9E-476E-AF30-CFF3E75E3B25}">
      <dsp:nvSpPr>
        <dsp:cNvPr id="0" name=""/>
        <dsp:cNvSpPr/>
      </dsp:nvSpPr>
      <dsp:spPr>
        <a:xfrm>
          <a:off x="4168221" y="1113335"/>
          <a:ext cx="1852875" cy="18528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872485-EFF1-421B-979C-4613B8BCC7C8}">
      <dsp:nvSpPr>
        <dsp:cNvPr id="0" name=""/>
        <dsp:cNvSpPr/>
      </dsp:nvSpPr>
      <dsp:spPr>
        <a:xfrm>
          <a:off x="4563096" y="1508210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3633D8-4DA9-4820-AE26-06C361687D81}">
      <dsp:nvSpPr>
        <dsp:cNvPr id="0" name=""/>
        <dsp:cNvSpPr/>
      </dsp:nvSpPr>
      <dsp:spPr>
        <a:xfrm>
          <a:off x="3575909" y="3543336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2900" kern="1200"/>
            <a:t>Processi pronti</a:t>
          </a:r>
          <a:endParaRPr lang="en-US" sz="2900" kern="1200"/>
        </a:p>
      </dsp:txBody>
      <dsp:txXfrm>
        <a:off x="3575909" y="3543336"/>
        <a:ext cx="3037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C32924C4-2E78-4F24-A1AB-B3D1A0ECEC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2F0999F-32DC-466E-81F5-C4F0E0DA273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667731-CB6E-4D20-A52C-F16264025886}" type="datetimeFigureOut">
              <a:rPr lang="it-IT" smtClean="0"/>
              <a:t>15/02/2026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6D2DD47-E19A-4425-A618-D4A7D0BC607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66C8626-F94D-4A8A-A973-C10616EEC9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A1B20-9184-4F20-AC58-3325A16BA7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28777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8F0A98-611F-4C09-BB46-AFE9EE9F6991}" type="datetimeFigureOut">
              <a:rPr lang="it-IT" noProof="0" smtClean="0"/>
              <a:t>15/02/2026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noProof="0"/>
              <a:t>Fare clic per modificare lo stile del titolo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EFFE62-ED7B-4054-A37F-4A2F492ECA71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439338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FFE62-ED7B-4054-A37F-4A2F492ECA71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8536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32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172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139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83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836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570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292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64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973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067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2/15/2026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128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2/15/2026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548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rte tridimensionale con onde">
            <a:extLst>
              <a:ext uri="{FF2B5EF4-FFF2-40B4-BE49-F238E27FC236}">
                <a16:creationId xmlns:a16="http://schemas.microsoft.com/office/drawing/2014/main" id="{162C6B45-CE2F-0EFE-B54E-64EEBF18BD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141" r="-1" b="14260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508F7DC-CA28-4ACE-AF79-D7E98ED1B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B20218-A500-457C-B65C-F3D198B1F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524" y="0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17870" y="978408"/>
            <a:ext cx="8686796" cy="2334247"/>
          </a:xfrm>
        </p:spPr>
        <p:txBody>
          <a:bodyPr rtlCol="0" anchor="t"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La gestione delle memorie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17870" y="3552826"/>
            <a:ext cx="8720710" cy="2653653"/>
          </a:xfrm>
        </p:spPr>
        <p:txBody>
          <a:bodyPr rtlCol="0" anchor="t"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Ricchiuto Cristian 3i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8686800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23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5">
            <a:extLst>
              <a:ext uri="{FF2B5EF4-FFF2-40B4-BE49-F238E27FC236}">
                <a16:creationId xmlns:a16="http://schemas.microsoft.com/office/drawing/2014/main" id="{04213918-F1EB-4BCE-BE23-F5E9851E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CFAFCE8-29E0-8828-7AAC-D756F98C3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it-IT"/>
              <a:t>Sommario</a:t>
            </a:r>
          </a:p>
        </p:txBody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2062E862-C7F7-4CA1-B929-D0B75F5E9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Segnaposto contenuto 2">
            <a:extLst>
              <a:ext uri="{FF2B5EF4-FFF2-40B4-BE49-F238E27FC236}">
                <a16:creationId xmlns:a16="http://schemas.microsoft.com/office/drawing/2014/main" id="{BE0668F1-A911-E7EA-9367-EB47DB5E57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8354320"/>
              </p:ext>
            </p:extLst>
          </p:nvPr>
        </p:nvGraphicFramePr>
        <p:xfrm>
          <a:off x="520700" y="2578100"/>
          <a:ext cx="1115695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4152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032BE8-FF08-21E3-A65B-1C6D2F3ED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90314"/>
            <a:ext cx="5020056" cy="1781081"/>
          </a:xfrm>
        </p:spPr>
        <p:txBody>
          <a:bodyPr/>
          <a:lstStyle/>
          <a:p>
            <a:r>
              <a:rPr lang="it-IT"/>
              <a:t>Memorie</a:t>
            </a:r>
          </a:p>
        </p:txBody>
      </p:sp>
      <p:pic>
        <p:nvPicPr>
          <p:cNvPr id="5" name="Segnaposto immagine 4" descr="Immagine che contiene testo&#10;&#10;Il contenuto generato dall&amp;#39;IA potrebbe non essere corretto.">
            <a:extLst>
              <a:ext uri="{FF2B5EF4-FFF2-40B4-BE49-F238E27FC236}">
                <a16:creationId xmlns:a16="http://schemas.microsoft.com/office/drawing/2014/main" id="{4C03CEE6-5047-0163-C47E-DF1C681ED0E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8421" r="18421"/>
          <a:stretch/>
        </p:blipFill>
        <p:spPr>
          <a:prstGeom prst="rect">
            <a:avLst/>
          </a:prstGeom>
        </p:spPr>
      </p:pic>
      <p:graphicFrame>
        <p:nvGraphicFramePr>
          <p:cNvPr id="11" name="Segnaposto testo 3">
            <a:extLst>
              <a:ext uri="{FF2B5EF4-FFF2-40B4-BE49-F238E27FC236}">
                <a16:creationId xmlns:a16="http://schemas.microsoft.com/office/drawing/2014/main" id="{6F9BBC08-06D0-FFEE-7FA1-D2575ADB1F15}"/>
              </a:ext>
            </a:extLst>
          </p:cNvPr>
          <p:cNvGraphicFramePr/>
          <p:nvPr/>
        </p:nvGraphicFramePr>
        <p:xfrm>
          <a:off x="521208" y="2777586"/>
          <a:ext cx="5020056" cy="3568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65996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73AF435-44C8-C44B-9352-ACFA393E2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F22C2A4-6415-A341-48DA-2DE878156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7"/>
            <a:ext cx="4358503" cy="31379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90000"/>
              </a:lnSpc>
            </a:pPr>
            <a:r>
              <a:rPr lang="en-US" sz="3300" dirty="0" err="1"/>
              <a:t>Caricamento</a:t>
            </a:r>
            <a:r>
              <a:rPr lang="en-US" sz="3300" dirty="0"/>
              <a:t> del </a:t>
            </a:r>
            <a:r>
              <a:rPr lang="en-US" sz="3300" dirty="0" err="1"/>
              <a:t>programma</a:t>
            </a:r>
            <a:br>
              <a:rPr lang="en-US" sz="3300"/>
            </a:br>
            <a:br>
              <a:rPr lang="en-US" sz="3300"/>
            </a:br>
            <a:r>
              <a:rPr lang="en-US" sz="3300" dirty="0" err="1"/>
              <a:t>Programmi</a:t>
            </a:r>
            <a:r>
              <a:rPr lang="en-US" sz="3300" dirty="0"/>
              <a:t> in memoria centrale:</a:t>
            </a:r>
            <a:br>
              <a:rPr lang="en-US" sz="3300"/>
            </a:br>
            <a:endParaRPr lang="en-US" sz="3300"/>
          </a:p>
          <a:p>
            <a:pPr>
              <a:lnSpc>
                <a:spcPct val="90000"/>
              </a:lnSpc>
            </a:pPr>
            <a:endParaRPr lang="en-US" sz="330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88058DF-7580-C88F-23F0-429412309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495" y="508090"/>
            <a:ext cx="4288568" cy="149279"/>
          </a:xfrm>
          <a:custGeom>
            <a:avLst/>
            <a:gdLst>
              <a:gd name="connsiteX0" fmla="*/ 0 w 6117427"/>
              <a:gd name="connsiteY0" fmla="*/ 0 h 149279"/>
              <a:gd name="connsiteX1" fmla="*/ 6117427 w 6117427"/>
              <a:gd name="connsiteY1" fmla="*/ 0 h 149279"/>
              <a:gd name="connsiteX2" fmla="*/ 6117427 w 6117427"/>
              <a:gd name="connsiteY2" fmla="*/ 149279 h 149279"/>
              <a:gd name="connsiteX3" fmla="*/ 0 w 611742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17427" h="149279">
                <a:moveTo>
                  <a:pt x="0" y="0"/>
                </a:moveTo>
                <a:lnTo>
                  <a:pt x="6117427" y="0"/>
                </a:lnTo>
                <a:lnTo>
                  <a:pt x="611742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3F82943-4565-9E0E-E9DB-5B7B417E6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07749"/>
            <a:ext cx="4307405" cy="45720"/>
          </a:xfrm>
          <a:custGeom>
            <a:avLst/>
            <a:gdLst>
              <a:gd name="connsiteX0" fmla="*/ 0 w 6144298"/>
              <a:gd name="connsiteY0" fmla="*/ 0 h 45720"/>
              <a:gd name="connsiteX1" fmla="*/ 5021183 w 6144298"/>
              <a:gd name="connsiteY1" fmla="*/ 0 h 45720"/>
              <a:gd name="connsiteX2" fmla="*/ 5021183 w 6144298"/>
              <a:gd name="connsiteY2" fmla="*/ 1 h 45720"/>
              <a:gd name="connsiteX3" fmla="*/ 6144298 w 6144298"/>
              <a:gd name="connsiteY3" fmla="*/ 1 h 45720"/>
              <a:gd name="connsiteX4" fmla="*/ 6144298 w 6144298"/>
              <a:gd name="connsiteY4" fmla="*/ 45720 h 45720"/>
              <a:gd name="connsiteX5" fmla="*/ 1123115 w 6144298"/>
              <a:gd name="connsiteY5" fmla="*/ 45720 h 45720"/>
              <a:gd name="connsiteX6" fmla="*/ 1123115 w 6144298"/>
              <a:gd name="connsiteY6" fmla="*/ 45719 h 45720"/>
              <a:gd name="connsiteX7" fmla="*/ 0 w 6144298"/>
              <a:gd name="connsiteY7" fmla="*/ 45719 h 45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44298" h="45720">
                <a:moveTo>
                  <a:pt x="0" y="0"/>
                </a:moveTo>
                <a:lnTo>
                  <a:pt x="5021183" y="0"/>
                </a:lnTo>
                <a:lnTo>
                  <a:pt x="5021183" y="1"/>
                </a:lnTo>
                <a:lnTo>
                  <a:pt x="6144298" y="1"/>
                </a:lnTo>
                <a:lnTo>
                  <a:pt x="6144298" y="45720"/>
                </a:lnTo>
                <a:lnTo>
                  <a:pt x="1123115" y="45720"/>
                </a:lnTo>
                <a:lnTo>
                  <a:pt x="112311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E3FFC7AE-2A8A-55B0-42F5-F5628D6649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2769759"/>
              </p:ext>
            </p:extLst>
          </p:nvPr>
        </p:nvGraphicFramePr>
        <p:xfrm>
          <a:off x="5065776" y="978408"/>
          <a:ext cx="6620256" cy="5376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918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7EBF567-5A5F-2880-26B6-549634AD8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281928" cy="1463040"/>
          </a:xfrm>
        </p:spPr>
        <p:txBody>
          <a:bodyPr>
            <a:normAutofit/>
          </a:bodyPr>
          <a:lstStyle/>
          <a:p>
            <a:r>
              <a:rPr lang="it-IT" dirty="0"/>
              <a:t>Rilocazione stat</a:t>
            </a:r>
            <a:r>
              <a:rPr lang="it-IT"/>
              <a:t>ica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E2663C0-EA47-2D97-EE48-450282BBB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578608"/>
            <a:ext cx="6281928" cy="37673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it-IT" sz="1300" dirty="0"/>
              <a:t>          Indirizzi logici:                                                                                                   Memoria fisica:    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300"/>
              <a:t>          0   a = 5                                                                                                                                    #100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300"/>
              <a:t>          1   b = 2                                                                                                                                    #101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300"/>
              <a:t>          2   somma = a + b                                                                                                                #102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300"/>
              <a:t>          3   moltiplicazione = a * b                                                                                                 #103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300" dirty="0"/>
              <a:t>                                                                                                                                                            </a:t>
            </a:r>
            <a:r>
              <a:rPr lang="it-IT" sz="1300">
                <a:solidFill>
                  <a:srgbClr val="FF0000"/>
                </a:solidFill>
              </a:rPr>
              <a:t> #104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it-IT" sz="1300">
                <a:solidFill>
                  <a:srgbClr val="FF0000"/>
                </a:solidFill>
              </a:rPr>
              <a:t>                                                                                                                                                             #105</a:t>
            </a:r>
          </a:p>
        </p:txBody>
      </p:sp>
      <p:pic>
        <p:nvPicPr>
          <p:cNvPr id="7" name="Graphic 6" descr="Aggiunta cerchio a tinta unita">
            <a:extLst>
              <a:ext uri="{FF2B5EF4-FFF2-40B4-BE49-F238E27FC236}">
                <a16:creationId xmlns:a16="http://schemas.microsoft.com/office/drawing/2014/main" id="{E3C076A5-7E81-F0F2-1726-D7ADDDCB5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7668" y="1994644"/>
            <a:ext cx="4356461" cy="435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51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93279C-51EA-4863-9DFB-5C2C8D0C8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Rilocazione dinamica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AEE2253-AF6E-2F76-3A19-3C759AA3E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/>
              <a:t>   0   a = 5</a:t>
            </a:r>
          </a:p>
          <a:p>
            <a:pPr marL="0" indent="0">
              <a:buNone/>
            </a:pPr>
            <a:r>
              <a:rPr lang="it-IT"/>
              <a:t>   1   b = 2</a:t>
            </a:r>
          </a:p>
          <a:p>
            <a:pPr marL="0" indent="0">
              <a:buNone/>
            </a:pPr>
            <a:r>
              <a:rPr lang="it-IT"/>
              <a:t>   2   somma = a + b</a:t>
            </a:r>
          </a:p>
          <a:p>
            <a:pPr marL="0" indent="0">
              <a:buNone/>
            </a:pPr>
            <a:r>
              <a:rPr lang="it-IT"/>
              <a:t>   3   moltiplicazione = a * b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FC51382-0530-5AF5-293D-2747B59EA2DA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2341563"/>
            <a:ext cx="5167313" cy="657225"/>
          </a:xfrm>
        </p:spPr>
        <p:txBody>
          <a:bodyPr/>
          <a:lstStyle/>
          <a:p>
            <a:pPr algn="ctr"/>
            <a:r>
              <a:rPr lang="it-IT"/>
              <a:t>Indirizzi logici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D639620-401D-AD64-6E07-A04F841A1E64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026275" y="2341563"/>
            <a:ext cx="5165725" cy="657225"/>
          </a:xfrm>
        </p:spPr>
        <p:txBody>
          <a:bodyPr/>
          <a:lstStyle/>
          <a:p>
            <a:pPr algn="ctr"/>
            <a:r>
              <a:rPr lang="it-IT" dirty="0"/>
              <a:t>Memoria </a:t>
            </a:r>
            <a:r>
              <a:rPr lang="it-IT"/>
              <a:t>fisica</a:t>
            </a:r>
            <a:endParaRPr lang="it-IT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412AEE6-2206-4F7D-7763-84403EBD066E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7026275" y="3035300"/>
            <a:ext cx="5165725" cy="33099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it-IT">
                <a:solidFill>
                  <a:srgbClr val="FF0000"/>
                </a:solidFill>
              </a:rPr>
              <a:t>                   #234</a:t>
            </a:r>
          </a:p>
          <a:p>
            <a:pPr marL="0" indent="0" algn="r">
              <a:buNone/>
            </a:pPr>
            <a:r>
              <a:rPr lang="it-IT"/>
              <a:t>#235</a:t>
            </a:r>
          </a:p>
          <a:p>
            <a:pPr marL="0" indent="0" algn="r">
              <a:buNone/>
            </a:pPr>
            <a:r>
              <a:rPr lang="it-IT"/>
              <a:t>#236</a:t>
            </a:r>
          </a:p>
          <a:p>
            <a:pPr marL="0" indent="0" algn="r">
              <a:buNone/>
            </a:pPr>
            <a:r>
              <a:rPr lang="it-IT"/>
              <a:t>#237</a:t>
            </a:r>
          </a:p>
          <a:p>
            <a:pPr marL="0" indent="0" algn="r">
              <a:buNone/>
            </a:pPr>
            <a:r>
              <a:rPr lang="it-IT"/>
              <a:t>#238</a:t>
            </a:r>
          </a:p>
          <a:p>
            <a:pPr marL="0" indent="0" algn="r">
              <a:buNone/>
            </a:pPr>
            <a:r>
              <a:rPr lang="it-IT">
                <a:solidFill>
                  <a:srgbClr val="FF0000"/>
                </a:solidFill>
              </a:rPr>
              <a:t>#239</a:t>
            </a:r>
          </a:p>
          <a:p>
            <a:pPr marL="0" indent="0" algn="r">
              <a:buNone/>
            </a:pPr>
            <a:r>
              <a:rPr lang="it-IT">
                <a:solidFill>
                  <a:srgbClr val="FF0000"/>
                </a:solidFill>
              </a:rPr>
              <a:t>#240</a:t>
            </a:r>
          </a:p>
        </p:txBody>
      </p:sp>
      <p:sp>
        <p:nvSpPr>
          <p:cNvPr id="7" name="Parentesi quadra aperta 6">
            <a:extLst>
              <a:ext uri="{FF2B5EF4-FFF2-40B4-BE49-F238E27FC236}">
                <a16:creationId xmlns:a16="http://schemas.microsoft.com/office/drawing/2014/main" id="{F48F0E1D-2995-B761-3BC1-44C0B6F6FE88}"/>
              </a:ext>
            </a:extLst>
          </p:cNvPr>
          <p:cNvSpPr/>
          <p:nvPr/>
        </p:nvSpPr>
        <p:spPr>
          <a:xfrm>
            <a:off x="10896008" y="4781551"/>
            <a:ext cx="147235" cy="364066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Parentesi quadra aperta 7">
            <a:extLst>
              <a:ext uri="{FF2B5EF4-FFF2-40B4-BE49-F238E27FC236}">
                <a16:creationId xmlns:a16="http://schemas.microsoft.com/office/drawing/2014/main" id="{791E22CD-9CD6-E8B5-CF96-EF341765B8C1}"/>
              </a:ext>
            </a:extLst>
          </p:cNvPr>
          <p:cNvSpPr/>
          <p:nvPr/>
        </p:nvSpPr>
        <p:spPr>
          <a:xfrm>
            <a:off x="10933049" y="3432175"/>
            <a:ext cx="73152" cy="364067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Parentesi graffa aperta 8">
            <a:extLst>
              <a:ext uri="{FF2B5EF4-FFF2-40B4-BE49-F238E27FC236}">
                <a16:creationId xmlns:a16="http://schemas.microsoft.com/office/drawing/2014/main" id="{8D7A1F4E-5A42-5C0E-1968-10F17A501FD3}"/>
              </a:ext>
            </a:extLst>
          </p:cNvPr>
          <p:cNvSpPr/>
          <p:nvPr/>
        </p:nvSpPr>
        <p:spPr>
          <a:xfrm>
            <a:off x="10251609" y="3426884"/>
            <a:ext cx="271864" cy="171873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ECC01C03-BE54-782A-61C9-28F50D612C98}"/>
              </a:ext>
            </a:extLst>
          </p:cNvPr>
          <p:cNvCxnSpPr/>
          <p:nvPr/>
        </p:nvCxnSpPr>
        <p:spPr>
          <a:xfrm flipH="1" flipV="1">
            <a:off x="9629168" y="3646461"/>
            <a:ext cx="1170516" cy="634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E95B41B6-C4AB-FBE4-A477-18667E788499}"/>
              </a:ext>
            </a:extLst>
          </p:cNvPr>
          <p:cNvCxnSpPr>
            <a:cxnSpLocks/>
          </p:cNvCxnSpPr>
          <p:nvPr/>
        </p:nvCxnSpPr>
        <p:spPr>
          <a:xfrm flipH="1" flipV="1">
            <a:off x="9629167" y="4905877"/>
            <a:ext cx="1170516" cy="6349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06EF1EA-791D-BF43-CC46-B1C0179C1226}"/>
              </a:ext>
            </a:extLst>
          </p:cNvPr>
          <p:cNvSpPr txBox="1"/>
          <p:nvPr/>
        </p:nvSpPr>
        <p:spPr>
          <a:xfrm>
            <a:off x="7774262" y="3467592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/>
              <a:t>Registro base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6A42E65-1837-3242-FB92-FB401DB229E2}"/>
              </a:ext>
            </a:extLst>
          </p:cNvPr>
          <p:cNvSpPr txBox="1"/>
          <p:nvPr/>
        </p:nvSpPr>
        <p:spPr>
          <a:xfrm>
            <a:off x="7731860" y="4724908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/>
              <a:t>Registro limite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5736EA4-CBFA-C706-962D-7AB91FA6206B}"/>
              </a:ext>
            </a:extLst>
          </p:cNvPr>
          <p:cNvSpPr txBox="1"/>
          <p:nvPr/>
        </p:nvSpPr>
        <p:spPr>
          <a:xfrm>
            <a:off x="7941059" y="3957352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/>
              <a:t>Primo gruppo di celle libere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9823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9BA2F3-B38D-7529-A48A-F6DE17593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Binding e Linking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AFFBD37-B33B-F271-99F4-297433CDBA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it-IT"/>
              <a:t>Binding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BB7F269-5EEF-3B39-C6DB-7F237457ECA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it-IT" dirty="0"/>
              <a:t>E' il passaggio da indirizzo logico a fisico</a:t>
            </a:r>
          </a:p>
          <a:p>
            <a:pPr marL="0" indent="0" algn="ctr">
              <a:buNone/>
            </a:pPr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EE63348-32A5-4BE0-A889-089E3BB6EC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it-IT"/>
              <a:t>Linking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10300A8-5DB0-6DE4-B0DF-CA2751847BB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it-IT" dirty="0"/>
              <a:t>E' il calcolo degli indirizzi logici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4614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7">
            <a:extLst>
              <a:ext uri="{FF2B5EF4-FFF2-40B4-BE49-F238E27FC236}">
                <a16:creationId xmlns:a16="http://schemas.microsoft.com/office/drawing/2014/main" id="{E73AF435-44C8-C44B-9352-ACFA393E2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8060A61-3E51-5C64-3A6A-6DE27950B2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3826" y="978407"/>
            <a:ext cx="8180339" cy="3296703"/>
          </a:xfrm>
        </p:spPr>
        <p:txBody>
          <a:bodyPr anchor="t">
            <a:normAutofit/>
          </a:bodyPr>
          <a:lstStyle/>
          <a:p>
            <a:r>
              <a:rPr lang="it-IT" sz="6600"/>
              <a:t>Grazie per l'attenzione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CB681DF-E011-CEB3-6CFA-D75F4D0593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93008" y="4469641"/>
            <a:ext cx="8092765" cy="1376976"/>
          </a:xfrm>
        </p:spPr>
        <p:txBody>
          <a:bodyPr anchor="b">
            <a:normAutofit/>
          </a:bodyPr>
          <a:lstStyle/>
          <a:p>
            <a:r>
              <a:rPr lang="it-IT"/>
              <a:t>Ricchiuto Cristian 3i</a:t>
            </a:r>
          </a:p>
        </p:txBody>
      </p:sp>
      <p:sp>
        <p:nvSpPr>
          <p:cNvPr id="27" name="Rectangle 9">
            <a:extLst>
              <a:ext uri="{FF2B5EF4-FFF2-40B4-BE49-F238E27FC236}">
                <a16:creationId xmlns:a16="http://schemas.microsoft.com/office/drawing/2014/main" id="{9AD8A78E-AAB6-C125-6A57-5B031A873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1401" y="508090"/>
            <a:ext cx="807507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11">
            <a:extLst>
              <a:ext uri="{FF2B5EF4-FFF2-40B4-BE49-F238E27FC236}">
                <a16:creationId xmlns:a16="http://schemas.microsoft.com/office/drawing/2014/main" id="{BBFC5193-1606-67C6-6571-CC04CF234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1400" y="6209925"/>
            <a:ext cx="810195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04193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TC103457485[[fn=Mesh]]</Template>
  <TotalTime>0</TotalTime>
  <Words>1</Words>
  <Application>Microsoft Office PowerPoint</Application>
  <PresentationFormat>Widescreen</PresentationFormat>
  <Paragraphs>1</Paragraphs>
  <Slides>8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9" baseType="lpstr">
      <vt:lpstr>GestaltVTI</vt:lpstr>
      <vt:lpstr>La gestione delle memorie</vt:lpstr>
      <vt:lpstr>Sommario</vt:lpstr>
      <vt:lpstr>Memorie</vt:lpstr>
      <vt:lpstr>Caricamento del programma  Programmi in memoria centrale:  </vt:lpstr>
      <vt:lpstr>Rilocazione statica</vt:lpstr>
      <vt:lpstr>Rilocazione dinamica</vt:lpstr>
      <vt:lpstr>Binding e Linking</vt:lpstr>
      <vt:lpstr>Grazie per l'attenzione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261</cp:revision>
  <dcterms:created xsi:type="dcterms:W3CDTF">2026-02-14T13:33:58Z</dcterms:created>
  <dcterms:modified xsi:type="dcterms:W3CDTF">2026-02-15T18:27:40Z</dcterms:modified>
</cp:coreProperties>
</file>